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6" r:id="rId1"/>
    <p:sldMasterId id="2147483677" r:id="rId2"/>
  </p:sldMasterIdLst>
  <p:notesMasterIdLst>
    <p:notesMasterId r:id="rId38"/>
  </p:notesMasterIdLst>
  <p:sldIdLst>
    <p:sldId id="256" r:id="rId3"/>
    <p:sldId id="257" r:id="rId4"/>
    <p:sldId id="258" r:id="rId5"/>
    <p:sldId id="259" r:id="rId6"/>
    <p:sldId id="329" r:id="rId7"/>
    <p:sldId id="330" r:id="rId8"/>
    <p:sldId id="262" r:id="rId9"/>
    <p:sldId id="263" r:id="rId10"/>
    <p:sldId id="264" r:id="rId11"/>
    <p:sldId id="265" r:id="rId12"/>
    <p:sldId id="266" r:id="rId13"/>
    <p:sldId id="298" r:id="rId14"/>
    <p:sldId id="299" r:id="rId15"/>
    <p:sldId id="269" r:id="rId16"/>
    <p:sldId id="260" r:id="rId17"/>
    <p:sldId id="261" r:id="rId18"/>
    <p:sldId id="331" r:id="rId19"/>
    <p:sldId id="332" r:id="rId20"/>
    <p:sldId id="333" r:id="rId21"/>
    <p:sldId id="321" r:id="rId22"/>
    <p:sldId id="311" r:id="rId23"/>
    <p:sldId id="278" r:id="rId24"/>
    <p:sldId id="313" r:id="rId25"/>
    <p:sldId id="267" r:id="rId26"/>
    <p:sldId id="282" r:id="rId27"/>
    <p:sldId id="322" r:id="rId28"/>
    <p:sldId id="314" r:id="rId29"/>
    <p:sldId id="324" r:id="rId30"/>
    <p:sldId id="326" r:id="rId31"/>
    <p:sldId id="325" r:id="rId32"/>
    <p:sldId id="327" r:id="rId33"/>
    <p:sldId id="288" r:id="rId34"/>
    <p:sldId id="328" r:id="rId35"/>
    <p:sldId id="293" r:id="rId36"/>
    <p:sldId id="294" r:id="rId3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333DAB-B2D6-1747-8D95-B2B6A16FA9A5}" v="17" dt="2023-08-28T22:43:47.928"/>
    <p1510:client id="{AFA4A962-A744-38D9-E07D-B09AEC7BD9D3}" v="45" dt="2023-08-28T23:24:41.280"/>
  </p1510:revLst>
</p1510:revInfo>
</file>

<file path=ppt/tableStyles.xml><?xml version="1.0" encoding="utf-8"?>
<a:tblStyleLst xmlns:a="http://schemas.openxmlformats.org/drawingml/2006/main" def="{D454C73F-50C9-4C36-87A1-058A1B6AFFE4}">
  <a:tblStyle styleId="{D454C73F-50C9-4C36-87A1-058A1B6AFFE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9"/>
    <p:restoredTop sz="68315" autoAdjust="0"/>
  </p:normalViewPr>
  <p:slideViewPr>
    <p:cSldViewPr snapToGrid="0">
      <p:cViewPr varScale="1">
        <p:scale>
          <a:sx n="140" d="100"/>
          <a:sy n="140" d="100"/>
        </p:scale>
        <p:origin x="2824"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lie Moore" userId="S::emoore@hollows.nz::db685b71-ef97-495b-be57-2cae1681bf1e" providerId="AD" clId="Web-{D6FA0E75-6CB2-BD80-4D69-B026430974B9}"/>
    <pc:docChg chg="modSld">
      <pc:chgData name="Ellie Moore" userId="S::emoore@hollows.nz::db685b71-ef97-495b-be57-2cae1681bf1e" providerId="AD" clId="Web-{D6FA0E75-6CB2-BD80-4D69-B026430974B9}" dt="2023-08-25T19:07:03.696" v="25"/>
      <pc:docMkLst>
        <pc:docMk/>
      </pc:docMkLst>
      <pc:sldChg chg="modNotes">
        <pc:chgData name="Ellie Moore" userId="S::emoore@hollows.nz::db685b71-ef97-495b-be57-2cae1681bf1e" providerId="AD" clId="Web-{D6FA0E75-6CB2-BD80-4D69-B026430974B9}" dt="2023-08-25T19:07:03.696" v="25"/>
        <pc:sldMkLst>
          <pc:docMk/>
          <pc:sldMk cId="0" sldId="256"/>
        </pc:sldMkLst>
      </pc:sldChg>
    </pc:docChg>
  </pc:docChgLst>
  <pc:docChgLst>
    <pc:chgData clId="Web-{D6FA0E75-6CB2-BD80-4D69-B026430974B9}"/>
    <pc:docChg chg="modSld">
      <pc:chgData name="" userId="" providerId="" clId="Web-{D6FA0E75-6CB2-BD80-4D69-B026430974B9}" dt="2023-08-25T19:06:38.211" v="3"/>
      <pc:docMkLst>
        <pc:docMk/>
      </pc:docMkLst>
      <pc:sldChg chg="modNotes">
        <pc:chgData name="" userId="" providerId="" clId="Web-{D6FA0E75-6CB2-BD80-4D69-B026430974B9}" dt="2023-08-25T19:06:38.211" v="3"/>
        <pc:sldMkLst>
          <pc:docMk/>
          <pc:sldMk cId="0" sldId="256"/>
        </pc:sldMkLst>
      </pc:sldChg>
    </pc:docChg>
  </pc:docChgLst>
  <pc:docChgLst>
    <pc:chgData name="Ellie Moore" userId="db685b71-ef97-495b-be57-2cae1681bf1e" providerId="ADAL" clId="{B924409C-6BA4-47BA-BDA2-E095EB571BAE}"/>
    <pc:docChg chg="undo custSel addSld delSld modSld">
      <pc:chgData name="Ellie Moore" userId="db685b71-ef97-495b-be57-2cae1681bf1e" providerId="ADAL" clId="{B924409C-6BA4-47BA-BDA2-E095EB571BAE}" dt="2023-08-24T16:26:15.627" v="1180" actId="20577"/>
      <pc:docMkLst>
        <pc:docMk/>
      </pc:docMkLst>
      <pc:sldChg chg="modNotesTx">
        <pc:chgData name="Ellie Moore" userId="db685b71-ef97-495b-be57-2cae1681bf1e" providerId="ADAL" clId="{B924409C-6BA4-47BA-BDA2-E095EB571BAE}" dt="2023-08-24T16:26:15.627" v="1180" actId="20577"/>
        <pc:sldMkLst>
          <pc:docMk/>
          <pc:sldMk cId="0" sldId="256"/>
        </pc:sldMkLst>
      </pc:sldChg>
      <pc:sldChg chg="modSp mod modNotesTx">
        <pc:chgData name="Ellie Moore" userId="db685b71-ef97-495b-be57-2cae1681bf1e" providerId="ADAL" clId="{B924409C-6BA4-47BA-BDA2-E095EB571BAE}" dt="2023-08-23T14:59:28.010" v="441" actId="27636"/>
        <pc:sldMkLst>
          <pc:docMk/>
          <pc:sldMk cId="0" sldId="257"/>
        </pc:sldMkLst>
        <pc:spChg chg="mod">
          <ac:chgData name="Ellie Moore" userId="db685b71-ef97-495b-be57-2cae1681bf1e" providerId="ADAL" clId="{B924409C-6BA4-47BA-BDA2-E095EB571BAE}" dt="2023-08-23T14:59:28.010" v="441" actId="27636"/>
          <ac:spMkLst>
            <pc:docMk/>
            <pc:sldMk cId="0" sldId="257"/>
            <ac:spMk id="167" creationId="{00000000-0000-0000-0000-000000000000}"/>
          </ac:spMkLst>
        </pc:spChg>
      </pc:sldChg>
      <pc:sldChg chg="modSp mod modNotesTx">
        <pc:chgData name="Ellie Moore" userId="db685b71-ef97-495b-be57-2cae1681bf1e" providerId="ADAL" clId="{B924409C-6BA4-47BA-BDA2-E095EB571BAE}" dt="2023-08-23T14:59:28.013" v="442" actId="27636"/>
        <pc:sldMkLst>
          <pc:docMk/>
          <pc:sldMk cId="0" sldId="258"/>
        </pc:sldMkLst>
        <pc:spChg chg="mod">
          <ac:chgData name="Ellie Moore" userId="db685b71-ef97-495b-be57-2cae1681bf1e" providerId="ADAL" clId="{B924409C-6BA4-47BA-BDA2-E095EB571BAE}" dt="2023-08-23T14:27:01.070" v="117" actId="20577"/>
          <ac:spMkLst>
            <pc:docMk/>
            <pc:sldMk cId="0" sldId="258"/>
            <ac:spMk id="176" creationId="{00000000-0000-0000-0000-000000000000}"/>
          </ac:spMkLst>
        </pc:spChg>
        <pc:spChg chg="mod">
          <ac:chgData name="Ellie Moore" userId="db685b71-ef97-495b-be57-2cae1681bf1e" providerId="ADAL" clId="{B924409C-6BA4-47BA-BDA2-E095EB571BAE}" dt="2023-08-23T14:59:28.013" v="442" actId="27636"/>
          <ac:spMkLst>
            <pc:docMk/>
            <pc:sldMk cId="0" sldId="258"/>
            <ac:spMk id="177" creationId="{00000000-0000-0000-0000-000000000000}"/>
          </ac:spMkLst>
        </pc:spChg>
      </pc:sldChg>
      <pc:sldChg chg="modSp mod modNotesTx">
        <pc:chgData name="Ellie Moore" userId="db685b71-ef97-495b-be57-2cae1681bf1e" providerId="ADAL" clId="{B924409C-6BA4-47BA-BDA2-E095EB571BAE}" dt="2023-08-23T14:59:28.017" v="443" actId="27636"/>
        <pc:sldMkLst>
          <pc:docMk/>
          <pc:sldMk cId="0" sldId="259"/>
        </pc:sldMkLst>
        <pc:spChg chg="mod">
          <ac:chgData name="Ellie Moore" userId="db685b71-ef97-495b-be57-2cae1681bf1e" providerId="ADAL" clId="{B924409C-6BA4-47BA-BDA2-E095EB571BAE}" dt="2023-08-23T14:59:28.017" v="443" actId="27636"/>
          <ac:spMkLst>
            <pc:docMk/>
            <pc:sldMk cId="0" sldId="259"/>
            <ac:spMk id="189" creationId="{00000000-0000-0000-0000-000000000000}"/>
          </ac:spMkLst>
        </pc:spChg>
      </pc:sldChg>
      <pc:sldChg chg="modNotesTx">
        <pc:chgData name="Ellie Moore" userId="db685b71-ef97-495b-be57-2cae1681bf1e" providerId="ADAL" clId="{B924409C-6BA4-47BA-BDA2-E095EB571BAE}" dt="2023-08-23T14:35:19.779" v="260" actId="20577"/>
        <pc:sldMkLst>
          <pc:docMk/>
          <pc:sldMk cId="0" sldId="262"/>
        </pc:sldMkLst>
      </pc:sldChg>
      <pc:sldChg chg="modSp mod">
        <pc:chgData name="Ellie Moore" userId="db685b71-ef97-495b-be57-2cae1681bf1e" providerId="ADAL" clId="{B924409C-6BA4-47BA-BDA2-E095EB571BAE}" dt="2023-08-23T14:55:42.208" v="343" actId="20577"/>
        <pc:sldMkLst>
          <pc:docMk/>
          <pc:sldMk cId="0" sldId="263"/>
        </pc:sldMkLst>
        <pc:spChg chg="mod">
          <ac:chgData name="Ellie Moore" userId="db685b71-ef97-495b-be57-2cae1681bf1e" providerId="ADAL" clId="{B924409C-6BA4-47BA-BDA2-E095EB571BAE}" dt="2023-08-23T14:55:42.208" v="343" actId="20577"/>
          <ac:spMkLst>
            <pc:docMk/>
            <pc:sldMk cId="0" sldId="263"/>
            <ac:spMk id="220" creationId="{00000000-0000-0000-0000-000000000000}"/>
          </ac:spMkLst>
        </pc:spChg>
      </pc:sldChg>
      <pc:sldChg chg="modNotesTx">
        <pc:chgData name="Ellie Moore" userId="db685b71-ef97-495b-be57-2cae1681bf1e" providerId="ADAL" clId="{B924409C-6BA4-47BA-BDA2-E095EB571BAE}" dt="2023-08-23T14:57:08.545" v="425" actId="20577"/>
        <pc:sldMkLst>
          <pc:docMk/>
          <pc:sldMk cId="0" sldId="264"/>
        </pc:sldMkLst>
      </pc:sldChg>
      <pc:sldChg chg="modSp mod">
        <pc:chgData name="Ellie Moore" userId="db685b71-ef97-495b-be57-2cae1681bf1e" providerId="ADAL" clId="{B924409C-6BA4-47BA-BDA2-E095EB571BAE}" dt="2023-08-23T14:57:44.921" v="430" actId="20577"/>
        <pc:sldMkLst>
          <pc:docMk/>
          <pc:sldMk cId="0" sldId="265"/>
        </pc:sldMkLst>
        <pc:spChg chg="mod">
          <ac:chgData name="Ellie Moore" userId="db685b71-ef97-495b-be57-2cae1681bf1e" providerId="ADAL" clId="{B924409C-6BA4-47BA-BDA2-E095EB571BAE}" dt="2023-08-23T14:57:44.921" v="430" actId="20577"/>
          <ac:spMkLst>
            <pc:docMk/>
            <pc:sldMk cId="0" sldId="265"/>
            <ac:spMk id="232" creationId="{00000000-0000-0000-0000-000000000000}"/>
          </ac:spMkLst>
        </pc:spChg>
      </pc:sldChg>
      <pc:sldChg chg="modNotesTx">
        <pc:chgData name="Ellie Moore" userId="db685b71-ef97-495b-be57-2cae1681bf1e" providerId="ADAL" clId="{B924409C-6BA4-47BA-BDA2-E095EB571BAE}" dt="2023-08-23T14:58:51.390" v="433" actId="5793"/>
        <pc:sldMkLst>
          <pc:docMk/>
          <pc:sldMk cId="0" sldId="266"/>
        </pc:sldMkLst>
      </pc:sldChg>
      <pc:sldChg chg="modSp add del mod">
        <pc:chgData name="Ellie Moore" userId="db685b71-ef97-495b-be57-2cae1681bf1e" providerId="ADAL" clId="{B924409C-6BA4-47BA-BDA2-E095EB571BAE}" dt="2023-08-23T15:14:19.579" v="688"/>
        <pc:sldMkLst>
          <pc:docMk/>
          <pc:sldMk cId="0" sldId="267"/>
        </pc:sldMkLst>
        <pc:spChg chg="mod">
          <ac:chgData name="Ellie Moore" userId="db685b71-ef97-495b-be57-2cae1681bf1e" providerId="ADAL" clId="{B924409C-6BA4-47BA-BDA2-E095EB571BAE}" dt="2023-08-23T14:59:27.979" v="435" actId="27636"/>
          <ac:spMkLst>
            <pc:docMk/>
            <pc:sldMk cId="0" sldId="267"/>
            <ac:spMk id="251" creationId="{00000000-0000-0000-0000-000000000000}"/>
          </ac:spMkLst>
        </pc:spChg>
        <pc:spChg chg="mod">
          <ac:chgData name="Ellie Moore" userId="db685b71-ef97-495b-be57-2cae1681bf1e" providerId="ADAL" clId="{B924409C-6BA4-47BA-BDA2-E095EB571BAE}" dt="2023-08-23T14:59:27.981" v="436" actId="27636"/>
          <ac:spMkLst>
            <pc:docMk/>
            <pc:sldMk cId="0" sldId="267"/>
            <ac:spMk id="252" creationId="{00000000-0000-0000-0000-000000000000}"/>
          </ac:spMkLst>
        </pc:spChg>
      </pc:sldChg>
      <pc:sldChg chg="del">
        <pc:chgData name="Ellie Moore" userId="db685b71-ef97-495b-be57-2cae1681bf1e" providerId="ADAL" clId="{B924409C-6BA4-47BA-BDA2-E095EB571BAE}" dt="2023-08-23T14:59:54.561" v="445" actId="47"/>
        <pc:sldMkLst>
          <pc:docMk/>
          <pc:sldMk cId="0" sldId="268"/>
        </pc:sldMkLst>
      </pc:sldChg>
      <pc:sldChg chg="modSp mod modNotesTx">
        <pc:chgData name="Ellie Moore" userId="db685b71-ef97-495b-be57-2cae1681bf1e" providerId="ADAL" clId="{B924409C-6BA4-47BA-BDA2-E095EB571BAE}" dt="2023-08-23T15:03:51.263" v="555" actId="5793"/>
        <pc:sldMkLst>
          <pc:docMk/>
          <pc:sldMk cId="0" sldId="269"/>
        </pc:sldMkLst>
        <pc:spChg chg="mod">
          <ac:chgData name="Ellie Moore" userId="db685b71-ef97-495b-be57-2cae1681bf1e" providerId="ADAL" clId="{B924409C-6BA4-47BA-BDA2-E095EB571BAE}" dt="2023-08-23T15:01:13.669" v="498" actId="11"/>
          <ac:spMkLst>
            <pc:docMk/>
            <pc:sldMk cId="0" sldId="269"/>
            <ac:spMk id="271" creationId="{00000000-0000-0000-0000-000000000000}"/>
          </ac:spMkLst>
        </pc:spChg>
      </pc:sldChg>
      <pc:sldChg chg="del">
        <pc:chgData name="Ellie Moore" userId="db685b71-ef97-495b-be57-2cae1681bf1e" providerId="ADAL" clId="{B924409C-6BA4-47BA-BDA2-E095EB571BAE}" dt="2023-08-23T15:02:25.659" v="547" actId="47"/>
        <pc:sldMkLst>
          <pc:docMk/>
          <pc:sldMk cId="0" sldId="273"/>
        </pc:sldMkLst>
      </pc:sldChg>
      <pc:sldChg chg="del">
        <pc:chgData name="Ellie Moore" userId="db685b71-ef97-495b-be57-2cae1681bf1e" providerId="ADAL" clId="{B924409C-6BA4-47BA-BDA2-E095EB571BAE}" dt="2023-08-23T15:04:36.686" v="557" actId="47"/>
        <pc:sldMkLst>
          <pc:docMk/>
          <pc:sldMk cId="0" sldId="276"/>
        </pc:sldMkLst>
      </pc:sldChg>
      <pc:sldChg chg="del">
        <pc:chgData name="Ellie Moore" userId="db685b71-ef97-495b-be57-2cae1681bf1e" providerId="ADAL" clId="{B924409C-6BA4-47BA-BDA2-E095EB571BAE}" dt="2023-08-23T15:05:15.304" v="558" actId="47"/>
        <pc:sldMkLst>
          <pc:docMk/>
          <pc:sldMk cId="0" sldId="277"/>
        </pc:sldMkLst>
      </pc:sldChg>
      <pc:sldChg chg="modNotesTx">
        <pc:chgData name="Ellie Moore" userId="db685b71-ef97-495b-be57-2cae1681bf1e" providerId="ADAL" clId="{B924409C-6BA4-47BA-BDA2-E095EB571BAE}" dt="2023-08-23T15:11:05.859" v="624" actId="20577"/>
        <pc:sldMkLst>
          <pc:docMk/>
          <pc:sldMk cId="0" sldId="278"/>
        </pc:sldMkLst>
      </pc:sldChg>
      <pc:sldChg chg="modSp del mod">
        <pc:chgData name="Ellie Moore" userId="db685b71-ef97-495b-be57-2cae1681bf1e" providerId="ADAL" clId="{B924409C-6BA4-47BA-BDA2-E095EB571BAE}" dt="2023-08-23T15:13:04.294" v="679" actId="47"/>
        <pc:sldMkLst>
          <pc:docMk/>
          <pc:sldMk cId="0" sldId="279"/>
        </pc:sldMkLst>
        <pc:spChg chg="mod">
          <ac:chgData name="Ellie Moore" userId="db685b71-ef97-495b-be57-2cae1681bf1e" providerId="ADAL" clId="{B924409C-6BA4-47BA-BDA2-E095EB571BAE}" dt="2023-08-23T14:59:27.994" v="438" actId="27636"/>
          <ac:spMkLst>
            <pc:docMk/>
            <pc:sldMk cId="0" sldId="279"/>
            <ac:spMk id="354" creationId="{00000000-0000-0000-0000-000000000000}"/>
          </ac:spMkLst>
        </pc:spChg>
      </pc:sldChg>
      <pc:sldChg chg="del">
        <pc:chgData name="Ellie Moore" userId="db685b71-ef97-495b-be57-2cae1681bf1e" providerId="ADAL" clId="{B924409C-6BA4-47BA-BDA2-E095EB571BAE}" dt="2023-08-23T15:13:10.164" v="680" actId="47"/>
        <pc:sldMkLst>
          <pc:docMk/>
          <pc:sldMk cId="0" sldId="280"/>
        </pc:sldMkLst>
      </pc:sldChg>
      <pc:sldChg chg="del">
        <pc:chgData name="Ellie Moore" userId="db685b71-ef97-495b-be57-2cae1681bf1e" providerId="ADAL" clId="{B924409C-6BA4-47BA-BDA2-E095EB571BAE}" dt="2023-08-23T15:13:10.993" v="681" actId="47"/>
        <pc:sldMkLst>
          <pc:docMk/>
          <pc:sldMk cId="0" sldId="281"/>
        </pc:sldMkLst>
      </pc:sldChg>
      <pc:sldChg chg="add del">
        <pc:chgData name="Ellie Moore" userId="db685b71-ef97-495b-be57-2cae1681bf1e" providerId="ADAL" clId="{B924409C-6BA4-47BA-BDA2-E095EB571BAE}" dt="2023-08-23T15:13:14.654" v="683" actId="47"/>
        <pc:sldMkLst>
          <pc:docMk/>
          <pc:sldMk cId="0" sldId="282"/>
        </pc:sldMkLst>
      </pc:sldChg>
      <pc:sldChg chg="del">
        <pc:chgData name="Ellie Moore" userId="db685b71-ef97-495b-be57-2cae1681bf1e" providerId="ADAL" clId="{B924409C-6BA4-47BA-BDA2-E095EB571BAE}" dt="2023-08-23T15:13:17.989" v="684" actId="47"/>
        <pc:sldMkLst>
          <pc:docMk/>
          <pc:sldMk cId="0" sldId="283"/>
        </pc:sldMkLst>
      </pc:sldChg>
      <pc:sldChg chg="del">
        <pc:chgData name="Ellie Moore" userId="db685b71-ef97-495b-be57-2cae1681bf1e" providerId="ADAL" clId="{B924409C-6BA4-47BA-BDA2-E095EB571BAE}" dt="2023-08-23T15:13:19.095" v="685" actId="47"/>
        <pc:sldMkLst>
          <pc:docMk/>
          <pc:sldMk cId="0" sldId="284"/>
        </pc:sldMkLst>
      </pc:sldChg>
      <pc:sldChg chg="del">
        <pc:chgData name="Ellie Moore" userId="db685b71-ef97-495b-be57-2cae1681bf1e" providerId="ADAL" clId="{B924409C-6BA4-47BA-BDA2-E095EB571BAE}" dt="2023-08-23T15:13:19.803" v="686" actId="47"/>
        <pc:sldMkLst>
          <pc:docMk/>
          <pc:sldMk cId="0" sldId="285"/>
        </pc:sldMkLst>
      </pc:sldChg>
      <pc:sldChg chg="del">
        <pc:chgData name="Ellie Moore" userId="db685b71-ef97-495b-be57-2cae1681bf1e" providerId="ADAL" clId="{B924409C-6BA4-47BA-BDA2-E095EB571BAE}" dt="2023-08-23T15:13:21.006" v="687" actId="47"/>
        <pc:sldMkLst>
          <pc:docMk/>
          <pc:sldMk cId="0" sldId="286"/>
        </pc:sldMkLst>
      </pc:sldChg>
      <pc:sldChg chg="modSp del mod">
        <pc:chgData name="Ellie Moore" userId="db685b71-ef97-495b-be57-2cae1681bf1e" providerId="ADAL" clId="{B924409C-6BA4-47BA-BDA2-E095EB571BAE}" dt="2023-08-23T15:16:01.123" v="694" actId="47"/>
        <pc:sldMkLst>
          <pc:docMk/>
          <pc:sldMk cId="0" sldId="287"/>
        </pc:sldMkLst>
        <pc:spChg chg="mod">
          <ac:chgData name="Ellie Moore" userId="db685b71-ef97-495b-be57-2cae1681bf1e" providerId="ADAL" clId="{B924409C-6BA4-47BA-BDA2-E095EB571BAE}" dt="2023-08-23T14:59:27.999" v="439" actId="27636"/>
          <ac:spMkLst>
            <pc:docMk/>
            <pc:sldMk cId="0" sldId="287"/>
            <ac:spMk id="399" creationId="{00000000-0000-0000-0000-000000000000}"/>
          </ac:spMkLst>
        </pc:spChg>
      </pc:sldChg>
      <pc:sldChg chg="del">
        <pc:chgData name="Ellie Moore" userId="db685b71-ef97-495b-be57-2cae1681bf1e" providerId="ADAL" clId="{B924409C-6BA4-47BA-BDA2-E095EB571BAE}" dt="2023-08-23T15:16:16.973" v="696" actId="47"/>
        <pc:sldMkLst>
          <pc:docMk/>
          <pc:sldMk cId="0" sldId="289"/>
        </pc:sldMkLst>
      </pc:sldChg>
      <pc:sldChg chg="del">
        <pc:chgData name="Ellie Moore" userId="db685b71-ef97-495b-be57-2cae1681bf1e" providerId="ADAL" clId="{B924409C-6BA4-47BA-BDA2-E095EB571BAE}" dt="2023-08-23T15:16:17.647" v="697" actId="47"/>
        <pc:sldMkLst>
          <pc:docMk/>
          <pc:sldMk cId="0" sldId="290"/>
        </pc:sldMkLst>
      </pc:sldChg>
      <pc:sldChg chg="modSp del mod">
        <pc:chgData name="Ellie Moore" userId="db685b71-ef97-495b-be57-2cae1681bf1e" providerId="ADAL" clId="{B924409C-6BA4-47BA-BDA2-E095EB571BAE}" dt="2023-08-23T15:16:18.672" v="698" actId="47"/>
        <pc:sldMkLst>
          <pc:docMk/>
          <pc:sldMk cId="0" sldId="291"/>
        </pc:sldMkLst>
        <pc:spChg chg="mod">
          <ac:chgData name="Ellie Moore" userId="db685b71-ef97-495b-be57-2cae1681bf1e" providerId="ADAL" clId="{B924409C-6BA4-47BA-BDA2-E095EB571BAE}" dt="2023-08-23T14:59:28.005" v="440" actId="27636"/>
          <ac:spMkLst>
            <pc:docMk/>
            <pc:sldMk cId="0" sldId="291"/>
            <ac:spMk id="443" creationId="{00000000-0000-0000-0000-000000000000}"/>
          </ac:spMkLst>
        </pc:spChg>
      </pc:sldChg>
      <pc:sldChg chg="del">
        <pc:chgData name="Ellie Moore" userId="db685b71-ef97-495b-be57-2cae1681bf1e" providerId="ADAL" clId="{B924409C-6BA4-47BA-BDA2-E095EB571BAE}" dt="2023-08-23T15:25:24.014" v="931" actId="47"/>
        <pc:sldMkLst>
          <pc:docMk/>
          <pc:sldMk cId="0" sldId="292"/>
        </pc:sldMkLst>
      </pc:sldChg>
      <pc:sldChg chg="modSp mod modNotesTx">
        <pc:chgData name="Ellie Moore" userId="db685b71-ef97-495b-be57-2cae1681bf1e" providerId="ADAL" clId="{B924409C-6BA4-47BA-BDA2-E095EB571BAE}" dt="2023-08-24T10:49:03.426" v="1126"/>
        <pc:sldMkLst>
          <pc:docMk/>
          <pc:sldMk cId="0" sldId="293"/>
        </pc:sldMkLst>
        <pc:spChg chg="mod">
          <ac:chgData name="Ellie Moore" userId="db685b71-ef97-495b-be57-2cae1681bf1e" providerId="ADAL" clId="{B924409C-6BA4-47BA-BDA2-E095EB571BAE}" dt="2023-08-23T15:22:30.413" v="848" actId="20577"/>
          <ac:spMkLst>
            <pc:docMk/>
            <pc:sldMk cId="0" sldId="293"/>
            <ac:spMk id="467" creationId="{00000000-0000-0000-0000-000000000000}"/>
          </ac:spMkLst>
        </pc:spChg>
      </pc:sldChg>
      <pc:sldChg chg="modSp mod">
        <pc:chgData name="Ellie Moore" userId="db685b71-ef97-495b-be57-2cae1681bf1e" providerId="ADAL" clId="{B924409C-6BA4-47BA-BDA2-E095EB571BAE}" dt="2023-08-24T10:51:01.554" v="1170" actId="20577"/>
        <pc:sldMkLst>
          <pc:docMk/>
          <pc:sldMk cId="0" sldId="294"/>
        </pc:sldMkLst>
        <pc:spChg chg="mod">
          <ac:chgData name="Ellie Moore" userId="db685b71-ef97-495b-be57-2cae1681bf1e" providerId="ADAL" clId="{B924409C-6BA4-47BA-BDA2-E095EB571BAE}" dt="2023-08-24T10:51:01.554" v="1170" actId="20577"/>
          <ac:spMkLst>
            <pc:docMk/>
            <pc:sldMk cId="0" sldId="294"/>
            <ac:spMk id="476" creationId="{00000000-0000-0000-0000-000000000000}"/>
          </ac:spMkLst>
        </pc:spChg>
      </pc:sldChg>
      <pc:sldChg chg="modSp add mod">
        <pc:chgData name="Ellie Moore" userId="db685b71-ef97-495b-be57-2cae1681bf1e" providerId="ADAL" clId="{B924409C-6BA4-47BA-BDA2-E095EB571BAE}" dt="2023-08-23T15:00:27.257" v="484" actId="6549"/>
        <pc:sldMkLst>
          <pc:docMk/>
          <pc:sldMk cId="0" sldId="298"/>
        </pc:sldMkLst>
        <pc:spChg chg="mod">
          <ac:chgData name="Ellie Moore" userId="db685b71-ef97-495b-be57-2cae1681bf1e" providerId="ADAL" clId="{B924409C-6BA4-47BA-BDA2-E095EB571BAE}" dt="2023-08-23T15:00:27.257" v="484" actId="6549"/>
          <ac:spMkLst>
            <pc:docMk/>
            <pc:sldMk cId="0" sldId="298"/>
            <ac:spMk id="136" creationId="{00000000-0000-0000-0000-000000000000}"/>
          </ac:spMkLst>
        </pc:spChg>
      </pc:sldChg>
      <pc:sldChg chg="modSp add mod">
        <pc:chgData name="Ellie Moore" userId="db685b71-ef97-495b-be57-2cae1681bf1e" providerId="ADAL" clId="{B924409C-6BA4-47BA-BDA2-E095EB571BAE}" dt="2023-08-23T15:00:38.540" v="497" actId="20577"/>
        <pc:sldMkLst>
          <pc:docMk/>
          <pc:sldMk cId="0" sldId="299"/>
        </pc:sldMkLst>
        <pc:spChg chg="mod">
          <ac:chgData name="Ellie Moore" userId="db685b71-ef97-495b-be57-2cae1681bf1e" providerId="ADAL" clId="{B924409C-6BA4-47BA-BDA2-E095EB571BAE}" dt="2023-08-23T15:00:38.540" v="497" actId="20577"/>
          <ac:spMkLst>
            <pc:docMk/>
            <pc:sldMk cId="0" sldId="299"/>
            <ac:spMk id="222" creationId="{00000000-0000-0000-0000-000000000000}"/>
          </ac:spMkLst>
        </pc:spChg>
      </pc:sldChg>
      <pc:sldChg chg="add">
        <pc:chgData name="Ellie Moore" userId="db685b71-ef97-495b-be57-2cae1681bf1e" providerId="ADAL" clId="{B924409C-6BA4-47BA-BDA2-E095EB571BAE}" dt="2023-08-23T15:05:19.463" v="559"/>
        <pc:sldMkLst>
          <pc:docMk/>
          <pc:sldMk cId="0" sldId="311"/>
        </pc:sldMkLst>
      </pc:sldChg>
      <pc:sldChg chg="add modNotesTx">
        <pc:chgData name="Ellie Moore" userId="db685b71-ef97-495b-be57-2cae1681bf1e" providerId="ADAL" clId="{B924409C-6BA4-47BA-BDA2-E095EB571BAE}" dt="2023-08-23T15:12:56.494" v="678" actId="20577"/>
        <pc:sldMkLst>
          <pc:docMk/>
          <pc:sldMk cId="0" sldId="313"/>
        </pc:sldMkLst>
      </pc:sldChg>
      <pc:sldChg chg="add">
        <pc:chgData name="Ellie Moore" userId="db685b71-ef97-495b-be57-2cae1681bf1e" providerId="ADAL" clId="{B924409C-6BA4-47BA-BDA2-E095EB571BAE}" dt="2023-08-23T15:15:21.527" v="690"/>
        <pc:sldMkLst>
          <pc:docMk/>
          <pc:sldMk cId="0" sldId="314"/>
        </pc:sldMkLst>
      </pc:sldChg>
      <pc:sldChg chg="add">
        <pc:chgData name="Ellie Moore" userId="db685b71-ef97-495b-be57-2cae1681bf1e" providerId="ADAL" clId="{B924409C-6BA4-47BA-BDA2-E095EB571BAE}" dt="2023-08-23T15:04:31.332" v="556"/>
        <pc:sldMkLst>
          <pc:docMk/>
          <pc:sldMk cId="1933786152" sldId="321"/>
        </pc:sldMkLst>
      </pc:sldChg>
      <pc:sldChg chg="add">
        <pc:chgData name="Ellie Moore" userId="db685b71-ef97-495b-be57-2cae1681bf1e" providerId="ADAL" clId="{B924409C-6BA4-47BA-BDA2-E095EB571BAE}" dt="2023-08-23T15:14:42.773" v="689"/>
        <pc:sldMkLst>
          <pc:docMk/>
          <pc:sldMk cId="0" sldId="322"/>
        </pc:sldMkLst>
      </pc:sldChg>
      <pc:sldChg chg="add">
        <pc:chgData name="Ellie Moore" userId="db685b71-ef97-495b-be57-2cae1681bf1e" providerId="ADAL" clId="{B924409C-6BA4-47BA-BDA2-E095EB571BAE}" dt="2023-08-23T15:15:33.443" v="691"/>
        <pc:sldMkLst>
          <pc:docMk/>
          <pc:sldMk cId="1182040626" sldId="324"/>
        </pc:sldMkLst>
      </pc:sldChg>
      <pc:sldChg chg="add">
        <pc:chgData name="Ellie Moore" userId="db685b71-ef97-495b-be57-2cae1681bf1e" providerId="ADAL" clId="{B924409C-6BA4-47BA-BDA2-E095EB571BAE}" dt="2023-08-23T15:15:51.093" v="693"/>
        <pc:sldMkLst>
          <pc:docMk/>
          <pc:sldMk cId="758049831" sldId="325"/>
        </pc:sldMkLst>
      </pc:sldChg>
      <pc:sldChg chg="add">
        <pc:chgData name="Ellie Moore" userId="db685b71-ef97-495b-be57-2cae1681bf1e" providerId="ADAL" clId="{B924409C-6BA4-47BA-BDA2-E095EB571BAE}" dt="2023-08-23T15:15:46.282" v="692"/>
        <pc:sldMkLst>
          <pc:docMk/>
          <pc:sldMk cId="2668773325" sldId="326"/>
        </pc:sldMkLst>
      </pc:sldChg>
      <pc:sldChg chg="add">
        <pc:chgData name="Ellie Moore" userId="db685b71-ef97-495b-be57-2cae1681bf1e" providerId="ADAL" clId="{B924409C-6BA4-47BA-BDA2-E095EB571BAE}" dt="2023-08-23T15:16:13.205" v="695"/>
        <pc:sldMkLst>
          <pc:docMk/>
          <pc:sldMk cId="0" sldId="327"/>
        </pc:sldMkLst>
      </pc:sldChg>
      <pc:sldChg chg="delSp modSp add del mod">
        <pc:chgData name="Ellie Moore" userId="db685b71-ef97-495b-be57-2cae1681bf1e" providerId="ADAL" clId="{B924409C-6BA4-47BA-BDA2-E095EB571BAE}" dt="2023-08-23T15:25:08.142" v="930" actId="20577"/>
        <pc:sldMkLst>
          <pc:docMk/>
          <pc:sldMk cId="2439571693" sldId="328"/>
        </pc:sldMkLst>
        <pc:spChg chg="mod">
          <ac:chgData name="Ellie Moore" userId="db685b71-ef97-495b-be57-2cae1681bf1e" providerId="ADAL" clId="{B924409C-6BA4-47BA-BDA2-E095EB571BAE}" dt="2023-08-23T15:23:41.284" v="854" actId="1076"/>
          <ac:spMkLst>
            <pc:docMk/>
            <pc:sldMk cId="2439571693" sldId="328"/>
            <ac:spMk id="322" creationId="{00000000-0000-0000-0000-000000000000}"/>
          </ac:spMkLst>
        </pc:spChg>
        <pc:spChg chg="mod">
          <ac:chgData name="Ellie Moore" userId="db685b71-ef97-495b-be57-2cae1681bf1e" providerId="ADAL" clId="{B924409C-6BA4-47BA-BDA2-E095EB571BAE}" dt="2023-08-23T15:23:51.326" v="859" actId="20577"/>
          <ac:spMkLst>
            <pc:docMk/>
            <pc:sldMk cId="2439571693" sldId="328"/>
            <ac:spMk id="323" creationId="{00000000-0000-0000-0000-000000000000}"/>
          </ac:spMkLst>
        </pc:spChg>
        <pc:spChg chg="mod">
          <ac:chgData name="Ellie Moore" userId="db685b71-ef97-495b-be57-2cae1681bf1e" providerId="ADAL" clId="{B924409C-6BA4-47BA-BDA2-E095EB571BAE}" dt="2023-08-23T15:25:08.142" v="930" actId="20577"/>
          <ac:spMkLst>
            <pc:docMk/>
            <pc:sldMk cId="2439571693" sldId="328"/>
            <ac:spMk id="324" creationId="{00000000-0000-0000-0000-000000000000}"/>
          </ac:spMkLst>
        </pc:spChg>
        <pc:picChg chg="mod">
          <ac:chgData name="Ellie Moore" userId="db685b71-ef97-495b-be57-2cae1681bf1e" providerId="ADAL" clId="{B924409C-6BA4-47BA-BDA2-E095EB571BAE}" dt="2023-08-23T15:17:44.128" v="704" actId="1076"/>
          <ac:picMkLst>
            <pc:docMk/>
            <pc:sldMk cId="2439571693" sldId="328"/>
            <ac:picMk id="321" creationId="{00000000-0000-0000-0000-000000000000}"/>
          </ac:picMkLst>
        </pc:picChg>
        <pc:picChg chg="del">
          <ac:chgData name="Ellie Moore" userId="db685b71-ef97-495b-be57-2cae1681bf1e" providerId="ADAL" clId="{B924409C-6BA4-47BA-BDA2-E095EB571BAE}" dt="2023-08-23T15:17:51.813" v="707" actId="478"/>
          <ac:picMkLst>
            <pc:docMk/>
            <pc:sldMk cId="2439571693" sldId="328"/>
            <ac:picMk id="325" creationId="{00000000-0000-0000-0000-000000000000}"/>
          </ac:picMkLst>
        </pc:picChg>
      </pc:sldChg>
    </pc:docChg>
  </pc:docChgLst>
  <pc:docChgLst>
    <pc:chgData name="Sam Murray" userId="c999974b-06f6-4f60-8d63-947d378450fc" providerId="ADAL" clId="{AB333DAB-B2D6-1747-8D95-B2B6A16FA9A5}"/>
    <pc:docChg chg="undo custSel addSld delSld modSld">
      <pc:chgData name="Sam Murray" userId="c999974b-06f6-4f60-8d63-947d378450fc" providerId="ADAL" clId="{AB333DAB-B2D6-1747-8D95-B2B6A16FA9A5}" dt="2023-08-28T23:14:23.569" v="283" actId="6549"/>
      <pc:docMkLst>
        <pc:docMk/>
      </pc:docMkLst>
      <pc:sldChg chg="addSp delSp modSp mod">
        <pc:chgData name="Sam Murray" userId="c999974b-06f6-4f60-8d63-947d378450fc" providerId="ADAL" clId="{AB333DAB-B2D6-1747-8D95-B2B6A16FA9A5}" dt="2023-08-28T22:29:24.240" v="57" actId="1076"/>
        <pc:sldMkLst>
          <pc:docMk/>
          <pc:sldMk cId="0" sldId="256"/>
        </pc:sldMkLst>
        <pc:spChg chg="add del mod">
          <ac:chgData name="Sam Murray" userId="c999974b-06f6-4f60-8d63-947d378450fc" providerId="ADAL" clId="{AB333DAB-B2D6-1747-8D95-B2B6A16FA9A5}" dt="2023-08-28T22:28:27.005" v="35"/>
          <ac:spMkLst>
            <pc:docMk/>
            <pc:sldMk cId="0" sldId="256"/>
            <ac:spMk id="2" creationId="{051889BA-1BCF-6AA3-E6F9-BB2847C7769F}"/>
          </ac:spMkLst>
        </pc:spChg>
        <pc:spChg chg="add del mod">
          <ac:chgData name="Sam Murray" userId="c999974b-06f6-4f60-8d63-947d378450fc" providerId="ADAL" clId="{AB333DAB-B2D6-1747-8D95-B2B6A16FA9A5}" dt="2023-08-28T22:28:27.005" v="35"/>
          <ac:spMkLst>
            <pc:docMk/>
            <pc:sldMk cId="0" sldId="256"/>
            <ac:spMk id="4" creationId="{8C1CCAA5-DC67-310E-B33E-57A4A8A7318E}"/>
          </ac:spMkLst>
        </pc:spChg>
        <pc:spChg chg="add del mod">
          <ac:chgData name="Sam Murray" userId="c999974b-06f6-4f60-8d63-947d378450fc" providerId="ADAL" clId="{AB333DAB-B2D6-1747-8D95-B2B6A16FA9A5}" dt="2023-08-28T22:28:27.005" v="35"/>
          <ac:spMkLst>
            <pc:docMk/>
            <pc:sldMk cId="0" sldId="256"/>
            <ac:spMk id="5" creationId="{33B307C8-DB31-88E9-8488-BD92BB83D36B}"/>
          </ac:spMkLst>
        </pc:spChg>
        <pc:spChg chg="add mod">
          <ac:chgData name="Sam Murray" userId="c999974b-06f6-4f60-8d63-947d378450fc" providerId="ADAL" clId="{AB333DAB-B2D6-1747-8D95-B2B6A16FA9A5}" dt="2023-08-28T22:29:24.240" v="57" actId="1076"/>
          <ac:spMkLst>
            <pc:docMk/>
            <pc:sldMk cId="0" sldId="256"/>
            <ac:spMk id="7" creationId="{B660BE68-63DB-5BFA-513A-92806618C448}"/>
          </ac:spMkLst>
        </pc:spChg>
        <pc:spChg chg="add mod">
          <ac:chgData name="Sam Murray" userId="c999974b-06f6-4f60-8d63-947d378450fc" providerId="ADAL" clId="{AB333DAB-B2D6-1747-8D95-B2B6A16FA9A5}" dt="2023-08-28T22:29:24.240" v="57" actId="1076"/>
          <ac:spMkLst>
            <pc:docMk/>
            <pc:sldMk cId="0" sldId="256"/>
            <ac:spMk id="8" creationId="{76F62D86-2437-F2CC-05A0-9E857B8B64D9}"/>
          </ac:spMkLst>
        </pc:spChg>
        <pc:spChg chg="add del mod">
          <ac:chgData name="Sam Murray" userId="c999974b-06f6-4f60-8d63-947d378450fc" providerId="ADAL" clId="{AB333DAB-B2D6-1747-8D95-B2B6A16FA9A5}" dt="2023-08-28T22:28:58.617" v="45" actId="478"/>
          <ac:spMkLst>
            <pc:docMk/>
            <pc:sldMk cId="0" sldId="256"/>
            <ac:spMk id="156" creationId="{00000000-0000-0000-0000-000000000000}"/>
          </ac:spMkLst>
        </pc:spChg>
        <pc:picChg chg="add del mod">
          <ac:chgData name="Sam Murray" userId="c999974b-06f6-4f60-8d63-947d378450fc" providerId="ADAL" clId="{AB333DAB-B2D6-1747-8D95-B2B6A16FA9A5}" dt="2023-08-28T22:28:27.005" v="35"/>
          <ac:picMkLst>
            <pc:docMk/>
            <pc:sldMk cId="0" sldId="256"/>
            <ac:picMk id="3" creationId="{E7469305-85AB-8F32-B552-F8706E8896C6}"/>
          </ac:picMkLst>
        </pc:picChg>
        <pc:picChg chg="add mod">
          <ac:chgData name="Sam Murray" userId="c999974b-06f6-4f60-8d63-947d378450fc" providerId="ADAL" clId="{AB333DAB-B2D6-1747-8D95-B2B6A16FA9A5}" dt="2023-08-28T22:29:24.240" v="57" actId="1076"/>
          <ac:picMkLst>
            <pc:docMk/>
            <pc:sldMk cId="0" sldId="256"/>
            <ac:picMk id="6" creationId="{887FF37B-D18B-D9E9-1717-8D88FF008F9C}"/>
          </ac:picMkLst>
        </pc:picChg>
        <pc:picChg chg="add del">
          <ac:chgData name="Sam Murray" userId="c999974b-06f6-4f60-8d63-947d378450fc" providerId="ADAL" clId="{AB333DAB-B2D6-1747-8D95-B2B6A16FA9A5}" dt="2023-08-28T22:28:52.048" v="43" actId="478"/>
          <ac:picMkLst>
            <pc:docMk/>
            <pc:sldMk cId="0" sldId="256"/>
            <ac:picMk id="157" creationId="{00000000-0000-0000-0000-000000000000}"/>
          </ac:picMkLst>
        </pc:picChg>
      </pc:sldChg>
      <pc:sldChg chg="modSp mod">
        <pc:chgData name="Sam Murray" userId="c999974b-06f6-4f60-8d63-947d378450fc" providerId="ADAL" clId="{AB333DAB-B2D6-1747-8D95-B2B6A16FA9A5}" dt="2023-08-28T22:29:59.100" v="62" actId="2711"/>
        <pc:sldMkLst>
          <pc:docMk/>
          <pc:sldMk cId="0" sldId="257"/>
        </pc:sldMkLst>
        <pc:spChg chg="mod">
          <ac:chgData name="Sam Murray" userId="c999974b-06f6-4f60-8d63-947d378450fc" providerId="ADAL" clId="{AB333DAB-B2D6-1747-8D95-B2B6A16FA9A5}" dt="2023-08-28T22:29:59.100" v="62" actId="2711"/>
          <ac:spMkLst>
            <pc:docMk/>
            <pc:sldMk cId="0" sldId="257"/>
            <ac:spMk id="166" creationId="{00000000-0000-0000-0000-000000000000}"/>
          </ac:spMkLst>
        </pc:spChg>
        <pc:spChg chg="mod">
          <ac:chgData name="Sam Murray" userId="c999974b-06f6-4f60-8d63-947d378450fc" providerId="ADAL" clId="{AB333DAB-B2D6-1747-8D95-B2B6A16FA9A5}" dt="2023-08-28T22:29:58.743" v="61" actId="2711"/>
          <ac:spMkLst>
            <pc:docMk/>
            <pc:sldMk cId="0" sldId="257"/>
            <ac:spMk id="167" creationId="{00000000-0000-0000-0000-000000000000}"/>
          </ac:spMkLst>
        </pc:spChg>
      </pc:sldChg>
      <pc:sldChg chg="modSp mod">
        <pc:chgData name="Sam Murray" userId="c999974b-06f6-4f60-8d63-947d378450fc" providerId="ADAL" clId="{AB333DAB-B2D6-1747-8D95-B2B6A16FA9A5}" dt="2023-08-28T23:02:31.030" v="225" actId="114"/>
        <pc:sldMkLst>
          <pc:docMk/>
          <pc:sldMk cId="0" sldId="258"/>
        </pc:sldMkLst>
        <pc:spChg chg="mod">
          <ac:chgData name="Sam Murray" userId="c999974b-06f6-4f60-8d63-947d378450fc" providerId="ADAL" clId="{AB333DAB-B2D6-1747-8D95-B2B6A16FA9A5}" dt="2023-08-28T23:02:31.030" v="225" actId="114"/>
          <ac:spMkLst>
            <pc:docMk/>
            <pc:sldMk cId="0" sldId="258"/>
            <ac:spMk id="176" creationId="{00000000-0000-0000-0000-000000000000}"/>
          </ac:spMkLst>
        </pc:spChg>
        <pc:picChg chg="mod">
          <ac:chgData name="Sam Murray" userId="c999974b-06f6-4f60-8d63-947d378450fc" providerId="ADAL" clId="{AB333DAB-B2D6-1747-8D95-B2B6A16FA9A5}" dt="2023-08-28T22:30:26.343" v="67" actId="1076"/>
          <ac:picMkLst>
            <pc:docMk/>
            <pc:sldMk cId="0" sldId="258"/>
            <ac:picMk id="178" creationId="{00000000-0000-0000-0000-000000000000}"/>
          </ac:picMkLst>
        </pc:picChg>
        <pc:picChg chg="mod">
          <ac:chgData name="Sam Murray" userId="c999974b-06f6-4f60-8d63-947d378450fc" providerId="ADAL" clId="{AB333DAB-B2D6-1747-8D95-B2B6A16FA9A5}" dt="2023-08-28T22:30:37.981" v="77" actId="1035"/>
          <ac:picMkLst>
            <pc:docMk/>
            <pc:sldMk cId="0" sldId="258"/>
            <ac:picMk id="179" creationId="{00000000-0000-0000-0000-000000000000}"/>
          </ac:picMkLst>
        </pc:picChg>
        <pc:picChg chg="mod">
          <ac:chgData name="Sam Murray" userId="c999974b-06f6-4f60-8d63-947d378450fc" providerId="ADAL" clId="{AB333DAB-B2D6-1747-8D95-B2B6A16FA9A5}" dt="2023-08-28T22:30:33.135" v="72" actId="1038"/>
          <ac:picMkLst>
            <pc:docMk/>
            <pc:sldMk cId="0" sldId="258"/>
            <ac:picMk id="181" creationId="{00000000-0000-0000-0000-000000000000}"/>
          </ac:picMkLst>
        </pc:picChg>
      </pc:sldChg>
      <pc:sldChg chg="modSp mod">
        <pc:chgData name="Sam Murray" userId="c999974b-06f6-4f60-8d63-947d378450fc" providerId="ADAL" clId="{AB333DAB-B2D6-1747-8D95-B2B6A16FA9A5}" dt="2023-08-28T22:37:28.275" v="104" actId="1076"/>
        <pc:sldMkLst>
          <pc:docMk/>
          <pc:sldMk cId="0" sldId="259"/>
        </pc:sldMkLst>
        <pc:spChg chg="mod">
          <ac:chgData name="Sam Murray" userId="c999974b-06f6-4f60-8d63-947d378450fc" providerId="ADAL" clId="{AB333DAB-B2D6-1747-8D95-B2B6A16FA9A5}" dt="2023-08-28T22:37:28.275" v="104" actId="1076"/>
          <ac:spMkLst>
            <pc:docMk/>
            <pc:sldMk cId="0" sldId="259"/>
            <ac:spMk id="189" creationId="{00000000-0000-0000-0000-000000000000}"/>
          </ac:spMkLst>
        </pc:spChg>
      </pc:sldChg>
      <pc:sldChg chg="add del setBg">
        <pc:chgData name="Sam Murray" userId="c999974b-06f6-4f60-8d63-947d378450fc" providerId="ADAL" clId="{AB333DAB-B2D6-1747-8D95-B2B6A16FA9A5}" dt="2023-08-28T22:43:47.928" v="201"/>
        <pc:sldMkLst>
          <pc:docMk/>
          <pc:sldMk cId="0" sldId="260"/>
        </pc:sldMkLst>
      </pc:sldChg>
      <pc:sldChg chg="add del setBg">
        <pc:chgData name="Sam Murray" userId="c999974b-06f6-4f60-8d63-947d378450fc" providerId="ADAL" clId="{AB333DAB-B2D6-1747-8D95-B2B6A16FA9A5}" dt="2023-08-28T22:43:45.369" v="200"/>
        <pc:sldMkLst>
          <pc:docMk/>
          <pc:sldMk cId="0" sldId="261"/>
        </pc:sldMkLst>
      </pc:sldChg>
      <pc:sldChg chg="modSp mod">
        <pc:chgData name="Sam Murray" userId="c999974b-06f6-4f60-8d63-947d378450fc" providerId="ADAL" clId="{AB333DAB-B2D6-1747-8D95-B2B6A16FA9A5}" dt="2023-08-28T22:36:25.531" v="92" actId="1035"/>
        <pc:sldMkLst>
          <pc:docMk/>
          <pc:sldMk cId="0" sldId="263"/>
        </pc:sldMkLst>
        <pc:spChg chg="mod">
          <ac:chgData name="Sam Murray" userId="c999974b-06f6-4f60-8d63-947d378450fc" providerId="ADAL" clId="{AB333DAB-B2D6-1747-8D95-B2B6A16FA9A5}" dt="2023-08-28T22:36:25.531" v="92" actId="1035"/>
          <ac:spMkLst>
            <pc:docMk/>
            <pc:sldMk cId="0" sldId="263"/>
            <ac:spMk id="220" creationId="{00000000-0000-0000-0000-000000000000}"/>
          </ac:spMkLst>
        </pc:spChg>
      </pc:sldChg>
      <pc:sldChg chg="modSp mod">
        <pc:chgData name="Sam Murray" userId="c999974b-06f6-4f60-8d63-947d378450fc" providerId="ADAL" clId="{AB333DAB-B2D6-1747-8D95-B2B6A16FA9A5}" dt="2023-08-28T22:41:37.056" v="172" actId="1035"/>
        <pc:sldMkLst>
          <pc:docMk/>
          <pc:sldMk cId="0" sldId="265"/>
        </pc:sldMkLst>
        <pc:spChg chg="mod">
          <ac:chgData name="Sam Murray" userId="c999974b-06f6-4f60-8d63-947d378450fc" providerId="ADAL" clId="{AB333DAB-B2D6-1747-8D95-B2B6A16FA9A5}" dt="2023-08-28T22:41:21.894" v="169" actId="1076"/>
          <ac:spMkLst>
            <pc:docMk/>
            <pc:sldMk cId="0" sldId="265"/>
            <ac:spMk id="231" creationId="{00000000-0000-0000-0000-000000000000}"/>
          </ac:spMkLst>
        </pc:spChg>
        <pc:spChg chg="mod">
          <ac:chgData name="Sam Murray" userId="c999974b-06f6-4f60-8d63-947d378450fc" providerId="ADAL" clId="{AB333DAB-B2D6-1747-8D95-B2B6A16FA9A5}" dt="2023-08-28T22:41:19.498" v="167" actId="1076"/>
          <ac:spMkLst>
            <pc:docMk/>
            <pc:sldMk cId="0" sldId="265"/>
            <ac:spMk id="232" creationId="{00000000-0000-0000-0000-000000000000}"/>
          </ac:spMkLst>
        </pc:spChg>
        <pc:spChg chg="mod">
          <ac:chgData name="Sam Murray" userId="c999974b-06f6-4f60-8d63-947d378450fc" providerId="ADAL" clId="{AB333DAB-B2D6-1747-8D95-B2B6A16FA9A5}" dt="2023-08-28T22:41:37.056" v="172" actId="1035"/>
          <ac:spMkLst>
            <pc:docMk/>
            <pc:sldMk cId="0" sldId="265"/>
            <ac:spMk id="233" creationId="{00000000-0000-0000-0000-000000000000}"/>
          </ac:spMkLst>
        </pc:spChg>
      </pc:sldChg>
      <pc:sldChg chg="modSp mod">
        <pc:chgData name="Sam Murray" userId="c999974b-06f6-4f60-8d63-947d378450fc" providerId="ADAL" clId="{AB333DAB-B2D6-1747-8D95-B2B6A16FA9A5}" dt="2023-08-28T22:41:49.195" v="174" actId="404"/>
        <pc:sldMkLst>
          <pc:docMk/>
          <pc:sldMk cId="0" sldId="266"/>
        </pc:sldMkLst>
        <pc:spChg chg="mod">
          <ac:chgData name="Sam Murray" userId="c999974b-06f6-4f60-8d63-947d378450fc" providerId="ADAL" clId="{AB333DAB-B2D6-1747-8D95-B2B6A16FA9A5}" dt="2023-08-28T22:41:49.195" v="174" actId="404"/>
          <ac:spMkLst>
            <pc:docMk/>
            <pc:sldMk cId="0" sldId="266"/>
            <ac:spMk id="241" creationId="{00000000-0000-0000-0000-000000000000}"/>
          </ac:spMkLst>
        </pc:spChg>
      </pc:sldChg>
      <pc:sldChg chg="modSp mod">
        <pc:chgData name="Sam Murray" userId="c999974b-06f6-4f60-8d63-947d378450fc" providerId="ADAL" clId="{AB333DAB-B2D6-1747-8D95-B2B6A16FA9A5}" dt="2023-08-28T23:04:46.821" v="232" actId="2710"/>
        <pc:sldMkLst>
          <pc:docMk/>
          <pc:sldMk cId="0" sldId="269"/>
        </pc:sldMkLst>
        <pc:spChg chg="mod">
          <ac:chgData name="Sam Murray" userId="c999974b-06f6-4f60-8d63-947d378450fc" providerId="ADAL" clId="{AB333DAB-B2D6-1747-8D95-B2B6A16FA9A5}" dt="2023-08-28T23:04:46.821" v="232" actId="2710"/>
          <ac:spMkLst>
            <pc:docMk/>
            <pc:sldMk cId="0" sldId="269"/>
            <ac:spMk id="271" creationId="{00000000-0000-0000-0000-000000000000}"/>
          </ac:spMkLst>
        </pc:spChg>
      </pc:sldChg>
      <pc:sldChg chg="add del">
        <pc:chgData name="Sam Murray" userId="c999974b-06f6-4f60-8d63-947d378450fc" providerId="ADAL" clId="{AB333DAB-B2D6-1747-8D95-B2B6A16FA9A5}" dt="2023-08-28T22:43:01.622" v="188" actId="2696"/>
        <pc:sldMkLst>
          <pc:docMk/>
          <pc:sldMk cId="0" sldId="270"/>
        </pc:sldMkLst>
      </pc:sldChg>
      <pc:sldChg chg="add del">
        <pc:chgData name="Sam Murray" userId="c999974b-06f6-4f60-8d63-947d378450fc" providerId="ADAL" clId="{AB333DAB-B2D6-1747-8D95-B2B6A16FA9A5}" dt="2023-08-28T22:43:09.097" v="190" actId="2696"/>
        <pc:sldMkLst>
          <pc:docMk/>
          <pc:sldMk cId="0" sldId="271"/>
        </pc:sldMkLst>
      </pc:sldChg>
      <pc:sldChg chg="add del">
        <pc:chgData name="Sam Murray" userId="c999974b-06f6-4f60-8d63-947d378450fc" providerId="ADAL" clId="{AB333DAB-B2D6-1747-8D95-B2B6A16FA9A5}" dt="2023-08-28T22:43:13.686" v="192" actId="2696"/>
        <pc:sldMkLst>
          <pc:docMk/>
          <pc:sldMk cId="0" sldId="272"/>
        </pc:sldMkLst>
      </pc:sldChg>
      <pc:sldChg chg="add del">
        <pc:chgData name="Sam Murray" userId="c999974b-06f6-4f60-8d63-947d378450fc" providerId="ADAL" clId="{AB333DAB-B2D6-1747-8D95-B2B6A16FA9A5}" dt="2023-08-28T22:43:18.271" v="194" actId="2696"/>
        <pc:sldMkLst>
          <pc:docMk/>
          <pc:sldMk cId="0" sldId="274"/>
        </pc:sldMkLst>
      </pc:sldChg>
      <pc:sldChg chg="add del">
        <pc:chgData name="Sam Murray" userId="c999974b-06f6-4f60-8d63-947d378450fc" providerId="ADAL" clId="{AB333DAB-B2D6-1747-8D95-B2B6A16FA9A5}" dt="2023-08-28T22:43:23.494" v="196" actId="2696"/>
        <pc:sldMkLst>
          <pc:docMk/>
          <pc:sldMk cId="0" sldId="275"/>
        </pc:sldMkLst>
      </pc:sldChg>
      <pc:sldChg chg="modSp mod">
        <pc:chgData name="Sam Murray" userId="c999974b-06f6-4f60-8d63-947d378450fc" providerId="ADAL" clId="{AB333DAB-B2D6-1747-8D95-B2B6A16FA9A5}" dt="2023-08-28T23:14:23.569" v="283" actId="6549"/>
        <pc:sldMkLst>
          <pc:docMk/>
          <pc:sldMk cId="0" sldId="293"/>
        </pc:sldMkLst>
        <pc:spChg chg="mod">
          <ac:chgData name="Sam Murray" userId="c999974b-06f6-4f60-8d63-947d378450fc" providerId="ADAL" clId="{AB333DAB-B2D6-1747-8D95-B2B6A16FA9A5}" dt="2023-08-28T22:45:17.159" v="215" actId="1035"/>
          <ac:spMkLst>
            <pc:docMk/>
            <pc:sldMk cId="0" sldId="293"/>
            <ac:spMk id="464" creationId="{00000000-0000-0000-0000-000000000000}"/>
          </ac:spMkLst>
        </pc:spChg>
        <pc:spChg chg="mod">
          <ac:chgData name="Sam Murray" userId="c999974b-06f6-4f60-8d63-947d378450fc" providerId="ADAL" clId="{AB333DAB-B2D6-1747-8D95-B2B6A16FA9A5}" dt="2023-08-28T22:45:14.279" v="212" actId="1035"/>
          <ac:spMkLst>
            <pc:docMk/>
            <pc:sldMk cId="0" sldId="293"/>
            <ac:spMk id="465" creationId="{00000000-0000-0000-0000-000000000000}"/>
          </ac:spMkLst>
        </pc:spChg>
        <pc:spChg chg="mod">
          <ac:chgData name="Sam Murray" userId="c999974b-06f6-4f60-8d63-947d378450fc" providerId="ADAL" clId="{AB333DAB-B2D6-1747-8D95-B2B6A16FA9A5}" dt="2023-08-28T23:14:23.569" v="283" actId="6549"/>
          <ac:spMkLst>
            <pc:docMk/>
            <pc:sldMk cId="0" sldId="293"/>
            <ac:spMk id="467" creationId="{00000000-0000-0000-0000-000000000000}"/>
          </ac:spMkLst>
        </pc:spChg>
      </pc:sldChg>
      <pc:sldChg chg="modSp mod">
        <pc:chgData name="Sam Murray" userId="c999974b-06f6-4f60-8d63-947d378450fc" providerId="ADAL" clId="{AB333DAB-B2D6-1747-8D95-B2B6A16FA9A5}" dt="2023-08-28T22:45:26.576" v="221" actId="1036"/>
        <pc:sldMkLst>
          <pc:docMk/>
          <pc:sldMk cId="0" sldId="294"/>
        </pc:sldMkLst>
        <pc:spChg chg="mod">
          <ac:chgData name="Sam Murray" userId="c999974b-06f6-4f60-8d63-947d378450fc" providerId="ADAL" clId="{AB333DAB-B2D6-1747-8D95-B2B6A16FA9A5}" dt="2023-08-28T22:45:26.576" v="221" actId="1036"/>
          <ac:spMkLst>
            <pc:docMk/>
            <pc:sldMk cId="0" sldId="294"/>
            <ac:spMk id="476" creationId="{00000000-0000-0000-0000-000000000000}"/>
          </ac:spMkLst>
        </pc:spChg>
      </pc:sldChg>
      <pc:sldChg chg="modSp mod">
        <pc:chgData name="Sam Murray" userId="c999974b-06f6-4f60-8d63-947d378450fc" providerId="ADAL" clId="{AB333DAB-B2D6-1747-8D95-B2B6A16FA9A5}" dt="2023-08-28T23:04:24.607" v="231" actId="20577"/>
        <pc:sldMkLst>
          <pc:docMk/>
          <pc:sldMk cId="0" sldId="298"/>
        </pc:sldMkLst>
        <pc:spChg chg="mod">
          <ac:chgData name="Sam Murray" userId="c999974b-06f6-4f60-8d63-947d378450fc" providerId="ADAL" clId="{AB333DAB-B2D6-1747-8D95-B2B6A16FA9A5}" dt="2023-08-28T23:04:24.607" v="231" actId="20577"/>
          <ac:spMkLst>
            <pc:docMk/>
            <pc:sldMk cId="0" sldId="298"/>
            <ac:spMk id="135" creationId="{00000000-0000-0000-0000-000000000000}"/>
          </ac:spMkLst>
        </pc:spChg>
      </pc:sldChg>
      <pc:sldChg chg="modSp mod">
        <pc:chgData name="Sam Murray" userId="c999974b-06f6-4f60-8d63-947d378450fc" providerId="ADAL" clId="{AB333DAB-B2D6-1747-8D95-B2B6A16FA9A5}" dt="2023-08-28T23:10:32.936" v="243" actId="20577"/>
        <pc:sldMkLst>
          <pc:docMk/>
          <pc:sldMk cId="0" sldId="311"/>
        </pc:sldMkLst>
        <pc:spChg chg="mod">
          <ac:chgData name="Sam Murray" userId="c999974b-06f6-4f60-8d63-947d378450fc" providerId="ADAL" clId="{AB333DAB-B2D6-1747-8D95-B2B6A16FA9A5}" dt="2023-08-28T23:10:32.936" v="243" actId="20577"/>
          <ac:spMkLst>
            <pc:docMk/>
            <pc:sldMk cId="0" sldId="311"/>
            <ac:spMk id="175" creationId="{00000000-0000-0000-0000-000000000000}"/>
          </ac:spMkLst>
        </pc:spChg>
      </pc:sldChg>
      <pc:sldChg chg="modSp mod">
        <pc:chgData name="Sam Murray" userId="c999974b-06f6-4f60-8d63-947d378450fc" providerId="ADAL" clId="{AB333DAB-B2D6-1747-8D95-B2B6A16FA9A5}" dt="2023-08-28T23:10:53.595" v="245" actId="1076"/>
        <pc:sldMkLst>
          <pc:docMk/>
          <pc:sldMk cId="0" sldId="313"/>
        </pc:sldMkLst>
        <pc:spChg chg="mod">
          <ac:chgData name="Sam Murray" userId="c999974b-06f6-4f60-8d63-947d378450fc" providerId="ADAL" clId="{AB333DAB-B2D6-1747-8D95-B2B6A16FA9A5}" dt="2023-08-28T23:10:51.376" v="244" actId="1076"/>
          <ac:spMkLst>
            <pc:docMk/>
            <pc:sldMk cId="0" sldId="313"/>
            <ac:spMk id="211" creationId="{00000000-0000-0000-0000-000000000000}"/>
          </ac:spMkLst>
        </pc:spChg>
        <pc:picChg chg="mod">
          <ac:chgData name="Sam Murray" userId="c999974b-06f6-4f60-8d63-947d378450fc" providerId="ADAL" clId="{AB333DAB-B2D6-1747-8D95-B2B6A16FA9A5}" dt="2023-08-28T23:10:53.595" v="245" actId="1076"/>
          <ac:picMkLst>
            <pc:docMk/>
            <pc:sldMk cId="0" sldId="313"/>
            <ac:picMk id="213" creationId="{00000000-0000-0000-0000-000000000000}"/>
          </ac:picMkLst>
        </pc:picChg>
      </pc:sldChg>
      <pc:sldChg chg="modSp mod">
        <pc:chgData name="Sam Murray" userId="c999974b-06f6-4f60-8d63-947d378450fc" providerId="ADAL" clId="{AB333DAB-B2D6-1747-8D95-B2B6A16FA9A5}" dt="2023-08-28T23:11:42.929" v="261" actId="20577"/>
        <pc:sldMkLst>
          <pc:docMk/>
          <pc:sldMk cId="0" sldId="314"/>
        </pc:sldMkLst>
        <pc:spChg chg="mod">
          <ac:chgData name="Sam Murray" userId="c999974b-06f6-4f60-8d63-947d378450fc" providerId="ADAL" clId="{AB333DAB-B2D6-1747-8D95-B2B6A16FA9A5}" dt="2023-08-28T23:11:42.929" v="261" actId="20577"/>
          <ac:spMkLst>
            <pc:docMk/>
            <pc:sldMk cId="0" sldId="314"/>
            <ac:spMk id="273" creationId="{00000000-0000-0000-0000-000000000000}"/>
          </ac:spMkLst>
        </pc:spChg>
      </pc:sldChg>
      <pc:sldChg chg="modSp mod">
        <pc:chgData name="Sam Murray" userId="c999974b-06f6-4f60-8d63-947d378450fc" providerId="ADAL" clId="{AB333DAB-B2D6-1747-8D95-B2B6A16FA9A5}" dt="2023-08-28T23:12:14.755" v="262" actId="20577"/>
        <pc:sldMkLst>
          <pc:docMk/>
          <pc:sldMk cId="1182040626" sldId="324"/>
        </pc:sldMkLst>
        <pc:spChg chg="mod">
          <ac:chgData name="Sam Murray" userId="c999974b-06f6-4f60-8d63-947d378450fc" providerId="ADAL" clId="{AB333DAB-B2D6-1747-8D95-B2B6A16FA9A5}" dt="2023-08-28T23:12:14.755" v="262" actId="20577"/>
          <ac:spMkLst>
            <pc:docMk/>
            <pc:sldMk cId="1182040626" sldId="324"/>
            <ac:spMk id="286" creationId="{00000000-0000-0000-0000-000000000000}"/>
          </ac:spMkLst>
        </pc:spChg>
      </pc:sldChg>
      <pc:sldChg chg="modSp mod">
        <pc:chgData name="Sam Murray" userId="c999974b-06f6-4f60-8d63-947d378450fc" providerId="ADAL" clId="{AB333DAB-B2D6-1747-8D95-B2B6A16FA9A5}" dt="2023-08-28T23:12:54.236" v="267" actId="20577"/>
        <pc:sldMkLst>
          <pc:docMk/>
          <pc:sldMk cId="2668773325" sldId="326"/>
        </pc:sldMkLst>
        <pc:spChg chg="mod">
          <ac:chgData name="Sam Murray" userId="c999974b-06f6-4f60-8d63-947d378450fc" providerId="ADAL" clId="{AB333DAB-B2D6-1747-8D95-B2B6A16FA9A5}" dt="2023-08-28T23:12:54.236" v="267" actId="20577"/>
          <ac:spMkLst>
            <pc:docMk/>
            <pc:sldMk cId="2668773325" sldId="326"/>
            <ac:spMk id="9" creationId="{F848A494-D3E0-4139-B42C-30FCE22D0A0C}"/>
          </ac:spMkLst>
        </pc:spChg>
      </pc:sldChg>
      <pc:sldChg chg="modSp mod">
        <pc:chgData name="Sam Murray" userId="c999974b-06f6-4f60-8d63-947d378450fc" providerId="ADAL" clId="{AB333DAB-B2D6-1747-8D95-B2B6A16FA9A5}" dt="2023-08-28T23:13:47.663" v="268" actId="20577"/>
        <pc:sldMkLst>
          <pc:docMk/>
          <pc:sldMk cId="2439571693" sldId="328"/>
        </pc:sldMkLst>
        <pc:spChg chg="mod">
          <ac:chgData name="Sam Murray" userId="c999974b-06f6-4f60-8d63-947d378450fc" providerId="ADAL" clId="{AB333DAB-B2D6-1747-8D95-B2B6A16FA9A5}" dt="2023-08-28T22:44:48.169" v="202" actId="1076"/>
          <ac:spMkLst>
            <pc:docMk/>
            <pc:sldMk cId="2439571693" sldId="328"/>
            <ac:spMk id="323" creationId="{00000000-0000-0000-0000-000000000000}"/>
          </ac:spMkLst>
        </pc:spChg>
        <pc:spChg chg="mod">
          <ac:chgData name="Sam Murray" userId="c999974b-06f6-4f60-8d63-947d378450fc" providerId="ADAL" clId="{AB333DAB-B2D6-1747-8D95-B2B6A16FA9A5}" dt="2023-08-28T23:13:47.663" v="268" actId="20577"/>
          <ac:spMkLst>
            <pc:docMk/>
            <pc:sldMk cId="2439571693" sldId="328"/>
            <ac:spMk id="324" creationId="{00000000-0000-0000-0000-000000000000}"/>
          </ac:spMkLst>
        </pc:spChg>
      </pc:sldChg>
      <pc:sldChg chg="modSp add mod modNotesTx">
        <pc:chgData name="Sam Murray" userId="c999974b-06f6-4f60-8d63-947d378450fc" providerId="ADAL" clId="{AB333DAB-B2D6-1747-8D95-B2B6A16FA9A5}" dt="2023-08-28T23:02:57.086" v="230" actId="1035"/>
        <pc:sldMkLst>
          <pc:docMk/>
          <pc:sldMk cId="671953154" sldId="329"/>
        </pc:sldMkLst>
        <pc:spChg chg="mod">
          <ac:chgData name="Sam Murray" userId="c999974b-06f6-4f60-8d63-947d378450fc" providerId="ADAL" clId="{AB333DAB-B2D6-1747-8D95-B2B6A16FA9A5}" dt="2023-08-28T23:02:57.086" v="230" actId="1035"/>
          <ac:spMkLst>
            <pc:docMk/>
            <pc:sldMk cId="671953154" sldId="329"/>
            <ac:spMk id="189" creationId="{00000000-0000-0000-0000-000000000000}"/>
          </ac:spMkLst>
        </pc:spChg>
        <pc:picChg chg="mod">
          <ac:chgData name="Sam Murray" userId="c999974b-06f6-4f60-8d63-947d378450fc" providerId="ADAL" clId="{AB333DAB-B2D6-1747-8D95-B2B6A16FA9A5}" dt="2023-08-28T22:37:32.306" v="106" actId="1076"/>
          <ac:picMkLst>
            <pc:docMk/>
            <pc:sldMk cId="671953154" sldId="329"/>
            <ac:picMk id="188" creationId="{00000000-0000-0000-0000-000000000000}"/>
          </ac:picMkLst>
        </pc:picChg>
      </pc:sldChg>
      <pc:sldChg chg="modSp add mod modNotesTx">
        <pc:chgData name="Sam Murray" userId="c999974b-06f6-4f60-8d63-947d378450fc" providerId="ADAL" clId="{AB333DAB-B2D6-1747-8D95-B2B6A16FA9A5}" dt="2023-08-28T22:39:52.478" v="152" actId="20577"/>
        <pc:sldMkLst>
          <pc:docMk/>
          <pc:sldMk cId="1350214248" sldId="330"/>
        </pc:sldMkLst>
        <pc:spChg chg="mod">
          <ac:chgData name="Sam Murray" userId="c999974b-06f6-4f60-8d63-947d378450fc" providerId="ADAL" clId="{AB333DAB-B2D6-1747-8D95-B2B6A16FA9A5}" dt="2023-08-28T22:39:42.783" v="150" actId="15"/>
          <ac:spMkLst>
            <pc:docMk/>
            <pc:sldMk cId="1350214248" sldId="330"/>
            <ac:spMk id="189" creationId="{00000000-0000-0000-0000-000000000000}"/>
          </ac:spMkLst>
        </pc:spChg>
      </pc:sldChg>
      <pc:sldChg chg="add del setBg">
        <pc:chgData name="Sam Murray" userId="c999974b-06f6-4f60-8d63-947d378450fc" providerId="ADAL" clId="{AB333DAB-B2D6-1747-8D95-B2B6A16FA9A5}" dt="2023-08-28T22:43:38.728" v="198"/>
        <pc:sldMkLst>
          <pc:docMk/>
          <pc:sldMk cId="0" sldId="331"/>
        </pc:sldMkLst>
      </pc:sldChg>
      <pc:sldChg chg="add del setBg">
        <pc:chgData name="Sam Murray" userId="c999974b-06f6-4f60-8d63-947d378450fc" providerId="ADAL" clId="{AB333DAB-B2D6-1747-8D95-B2B6A16FA9A5}" dt="2023-08-28T22:43:42.595" v="199"/>
        <pc:sldMkLst>
          <pc:docMk/>
          <pc:sldMk cId="0" sldId="332"/>
        </pc:sldMkLst>
      </pc:sldChg>
      <pc:sldChg chg="add del setBg">
        <pc:chgData name="Sam Murray" userId="c999974b-06f6-4f60-8d63-947d378450fc" providerId="ADAL" clId="{AB333DAB-B2D6-1747-8D95-B2B6A16FA9A5}" dt="2023-08-28T22:43:33.562" v="197"/>
        <pc:sldMkLst>
          <pc:docMk/>
          <pc:sldMk cId="0" sldId="333"/>
        </pc:sldMkLst>
      </pc:sldChg>
      <pc:sldChg chg="add del setBg">
        <pc:chgData name="Sam Murray" userId="c999974b-06f6-4f60-8d63-947d378450fc" providerId="ADAL" clId="{AB333DAB-B2D6-1747-8D95-B2B6A16FA9A5}" dt="2023-08-28T22:42:50.500" v="181"/>
        <pc:sldMkLst>
          <pc:docMk/>
          <pc:sldMk cId="0" sldId="334"/>
        </pc:sldMkLst>
      </pc:sldChg>
      <pc:sldChg chg="add del setBg">
        <pc:chgData name="Sam Murray" userId="c999974b-06f6-4f60-8d63-947d378450fc" providerId="ADAL" clId="{AB333DAB-B2D6-1747-8D95-B2B6A16FA9A5}" dt="2023-08-28T22:42:50.500" v="181"/>
        <pc:sldMkLst>
          <pc:docMk/>
          <pc:sldMk cId="0" sldId="335"/>
        </pc:sldMkLst>
      </pc:sldChg>
    </pc:docChg>
  </pc:docChgLst>
  <pc:docChgLst>
    <pc:chgData name="Katie Moore" userId="S::kmoore@hollows.nz::62c58577-6cdd-4ad8-a3ac-25f161a0495b" providerId="AD" clId="Web-{AFA4A962-A744-38D9-E07D-B09AEC7BD9D3}"/>
    <pc:docChg chg="modSld">
      <pc:chgData name="Katie Moore" userId="S::kmoore@hollows.nz::62c58577-6cdd-4ad8-a3ac-25f161a0495b" providerId="AD" clId="Web-{AFA4A962-A744-38D9-E07D-B09AEC7BD9D3}" dt="2023-08-28T23:24:41.264" v="38" actId="20577"/>
      <pc:docMkLst>
        <pc:docMk/>
      </pc:docMkLst>
      <pc:sldChg chg="modNotes">
        <pc:chgData name="Katie Moore" userId="S::kmoore@hollows.nz::62c58577-6cdd-4ad8-a3ac-25f161a0495b" providerId="AD" clId="Web-{AFA4A962-A744-38D9-E07D-B09AEC7BD9D3}" dt="2023-08-28T23:16:42.920" v="11"/>
        <pc:sldMkLst>
          <pc:docMk/>
          <pc:sldMk cId="0" sldId="256"/>
        </pc:sldMkLst>
      </pc:sldChg>
      <pc:sldChg chg="modSp">
        <pc:chgData name="Katie Moore" userId="S::kmoore@hollows.nz::62c58577-6cdd-4ad8-a3ac-25f161a0495b" providerId="AD" clId="Web-{AFA4A962-A744-38D9-E07D-B09AEC7BD9D3}" dt="2023-08-28T23:23:07.917" v="30"/>
        <pc:sldMkLst>
          <pc:docMk/>
          <pc:sldMk cId="0" sldId="288"/>
        </pc:sldMkLst>
        <pc:graphicFrameChg chg="mod modGraphic">
          <ac:chgData name="Katie Moore" userId="S::kmoore@hollows.nz::62c58577-6cdd-4ad8-a3ac-25f161a0495b" providerId="AD" clId="Web-{AFA4A962-A744-38D9-E07D-B09AEC7BD9D3}" dt="2023-08-28T23:23:07.917" v="30"/>
          <ac:graphicFrameMkLst>
            <pc:docMk/>
            <pc:sldMk cId="0" sldId="288"/>
            <ac:graphicFrameMk id="407" creationId="{00000000-0000-0000-0000-000000000000}"/>
          </ac:graphicFrameMkLst>
        </pc:graphicFrameChg>
      </pc:sldChg>
      <pc:sldChg chg="modSp">
        <pc:chgData name="Katie Moore" userId="S::kmoore@hollows.nz::62c58577-6cdd-4ad8-a3ac-25f161a0495b" providerId="AD" clId="Web-{AFA4A962-A744-38D9-E07D-B09AEC7BD9D3}" dt="2023-08-28T23:24:33.436" v="37" actId="20577"/>
        <pc:sldMkLst>
          <pc:docMk/>
          <pc:sldMk cId="0" sldId="293"/>
        </pc:sldMkLst>
        <pc:spChg chg="mod">
          <ac:chgData name="Katie Moore" userId="S::kmoore@hollows.nz::62c58577-6cdd-4ad8-a3ac-25f161a0495b" providerId="AD" clId="Web-{AFA4A962-A744-38D9-E07D-B09AEC7BD9D3}" dt="2023-08-28T23:24:33.436" v="37" actId="20577"/>
          <ac:spMkLst>
            <pc:docMk/>
            <pc:sldMk cId="0" sldId="293"/>
            <ac:spMk id="467" creationId="{00000000-0000-0000-0000-000000000000}"/>
          </ac:spMkLst>
        </pc:spChg>
      </pc:sldChg>
      <pc:sldChg chg="modSp">
        <pc:chgData name="Katie Moore" userId="S::kmoore@hollows.nz::62c58577-6cdd-4ad8-a3ac-25f161a0495b" providerId="AD" clId="Web-{AFA4A962-A744-38D9-E07D-B09AEC7BD9D3}" dt="2023-08-28T23:24:41.264" v="38" actId="20577"/>
        <pc:sldMkLst>
          <pc:docMk/>
          <pc:sldMk cId="0" sldId="294"/>
        </pc:sldMkLst>
        <pc:spChg chg="mod">
          <ac:chgData name="Katie Moore" userId="S::kmoore@hollows.nz::62c58577-6cdd-4ad8-a3ac-25f161a0495b" providerId="AD" clId="Web-{AFA4A962-A744-38D9-E07D-B09AEC7BD9D3}" dt="2023-08-28T23:24:41.264" v="38" actId="20577"/>
          <ac:spMkLst>
            <pc:docMk/>
            <pc:sldMk cId="0" sldId="294"/>
            <ac:spMk id="476" creationId="{00000000-0000-0000-0000-000000000000}"/>
          </ac:spMkLst>
        </pc:spChg>
      </pc:sldChg>
      <pc:sldChg chg="modSp">
        <pc:chgData name="Katie Moore" userId="S::kmoore@hollows.nz::62c58577-6cdd-4ad8-a3ac-25f161a0495b" providerId="AD" clId="Web-{AFA4A962-A744-38D9-E07D-B09AEC7BD9D3}" dt="2023-08-28T23:21:32.461" v="15" actId="20577"/>
        <pc:sldMkLst>
          <pc:docMk/>
          <pc:sldMk cId="0" sldId="313"/>
        </pc:sldMkLst>
        <pc:spChg chg="mod">
          <ac:chgData name="Katie Moore" userId="S::kmoore@hollows.nz::62c58577-6cdd-4ad8-a3ac-25f161a0495b" providerId="AD" clId="Web-{AFA4A962-A744-38D9-E07D-B09AEC7BD9D3}" dt="2023-08-28T23:21:32.461" v="15" actId="20577"/>
          <ac:spMkLst>
            <pc:docMk/>
            <pc:sldMk cId="0" sldId="313"/>
            <ac:spMk id="211" creationId="{00000000-0000-0000-0000-000000000000}"/>
          </ac:spMkLst>
        </pc:spChg>
      </pc:sldChg>
      <pc:sldChg chg="modSp">
        <pc:chgData name="Katie Moore" userId="S::kmoore@hollows.nz::62c58577-6cdd-4ad8-a3ac-25f161a0495b" providerId="AD" clId="Web-{AFA4A962-A744-38D9-E07D-B09AEC7BD9D3}" dt="2023-08-28T23:22:05.150" v="24" actId="20577"/>
        <pc:sldMkLst>
          <pc:docMk/>
          <pc:sldMk cId="0" sldId="314"/>
        </pc:sldMkLst>
        <pc:spChg chg="mod">
          <ac:chgData name="Katie Moore" userId="S::kmoore@hollows.nz::62c58577-6cdd-4ad8-a3ac-25f161a0495b" providerId="AD" clId="Web-{AFA4A962-A744-38D9-E07D-B09AEC7BD9D3}" dt="2023-08-28T23:22:05.150" v="24" actId="20577"/>
          <ac:spMkLst>
            <pc:docMk/>
            <pc:sldMk cId="0" sldId="314"/>
            <ac:spMk id="27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youtube.com/watch?v=9ZIvEFpRLsA&amp;list=PLNol8zIT_P1Aq_HxbruBbTFzOO25rV_pu&amp;index=3"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youtube.com/watch?v=CXJ7mL_q990"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youtube.com/watch?v=A2O1HU6FMfk"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un.org/en/udhrbook/pdf/udhr_booklet_en_web.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6e8m8L9BFa4"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youtube.com/watch?v=nDgIVseTkuE"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373ef2373a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2373ef2373a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l" rtl="0" fontAlgn="base">
              <a:buNone/>
            </a:pPr>
            <a:r>
              <a:rPr lang="en-US" b="0" i="0" u="none" strike="noStrike" dirty="0">
                <a:solidFill>
                  <a:srgbClr val="000000"/>
                </a:solidFill>
                <a:effectLst/>
              </a:rPr>
              <a:t>Welcome to The Fred Hollows Foundation NZ Education pack for Years 9 and 10.</a:t>
            </a:r>
            <a:r>
              <a:rPr lang="en-US" b="0" i="0" dirty="0">
                <a:solidFill>
                  <a:srgbClr val="000000"/>
                </a:solidFill>
                <a:effectLst/>
              </a:rPr>
              <a:t>​</a:t>
            </a:r>
            <a:endParaRPr lang="en-US" b="0" i="0" dirty="0">
              <a:solidFill>
                <a:srgbClr val="444444"/>
              </a:solidFill>
              <a:effectLst/>
            </a:endParaRPr>
          </a:p>
          <a:p>
            <a:pPr marL="158750" indent="0" fontAlgn="base">
              <a:buNone/>
            </a:pPr>
            <a:r>
              <a:rPr lang="en-US" b="0" i="0" u="none" strike="noStrike" dirty="0">
                <a:solidFill>
                  <a:srgbClr val="000000"/>
                </a:solidFill>
                <a:effectLst/>
              </a:rPr>
              <a:t>The Fred Hollows Foundation NZ </a:t>
            </a:r>
            <a:r>
              <a:rPr lang="en-US" dirty="0"/>
              <a:t>(also known as The Foundation) work with</a:t>
            </a:r>
            <a:r>
              <a:rPr lang="en-US" b="0" i="0" u="none" strike="noStrike" dirty="0">
                <a:solidFill>
                  <a:srgbClr val="000000"/>
                </a:solidFill>
                <a:effectLst/>
              </a:rPr>
              <a:t> Pacific partners to </a:t>
            </a:r>
            <a:r>
              <a:rPr lang="en-US" dirty="0"/>
              <a:t>train eye care specialists and treat</a:t>
            </a:r>
            <a:r>
              <a:rPr lang="en-US" b="0" i="0" u="none" strike="noStrike" dirty="0">
                <a:solidFill>
                  <a:srgbClr val="000000"/>
                </a:solidFill>
                <a:effectLst/>
              </a:rPr>
              <a:t> patients for a variety of eye-conditions. </a:t>
            </a:r>
            <a:r>
              <a:rPr lang="en-US" b="0" i="0" dirty="0">
                <a:solidFill>
                  <a:srgbClr val="000000"/>
                </a:solidFill>
                <a:effectLst/>
              </a:rPr>
              <a:t>​</a:t>
            </a:r>
            <a:endParaRPr lang="en-US" b="0" i="0" dirty="0">
              <a:solidFill>
                <a:srgbClr val="444444"/>
              </a:solidFill>
              <a:effectLst/>
            </a:endParaRPr>
          </a:p>
          <a:p>
            <a:pPr marL="158750" indent="0" algn="l" rtl="0" fontAlgn="base">
              <a:buNone/>
            </a:pPr>
            <a:r>
              <a:rPr lang="en-US" b="0" i="0" u="none" strike="noStrike" dirty="0">
                <a:solidFill>
                  <a:srgbClr val="000000"/>
                </a:solidFill>
                <a:effectLst/>
                <a:latin typeface="Arial" panose="020B0604020202020204" pitchFamily="34" charset="0"/>
              </a:rPr>
              <a:t>Guided by the refreshed progression-focused NZ curriculum, The Foundation has created this new education pack, the instructions for teachers can be found in the notes section. The lesson plan overview details the contents of the modules and what learning outcomes students can expect to achieve, please read this before continuing. </a:t>
            </a:r>
            <a:r>
              <a:rPr lang="en-US" b="0" i="0" dirty="0">
                <a:solidFill>
                  <a:srgbClr val="00000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marL="158750" indent="0" algn="l" rtl="0" fontAlgn="base">
              <a:buNone/>
            </a:pPr>
            <a:r>
              <a:rPr lang="en-US" b="0" i="0" u="none" strike="noStrike" dirty="0">
                <a:solidFill>
                  <a:srgbClr val="000000"/>
                </a:solidFill>
                <a:effectLst/>
                <a:latin typeface="Arial" panose="020B0604020202020204" pitchFamily="34" charset="0"/>
              </a:rPr>
              <a:t>We believe the school pack will open up a huge variety of relevant topics for students, we hope you enjoy using this new resource. Feedback is welcomed. </a:t>
            </a:r>
            <a:endParaRPr lang="en-US" b="0" i="0" dirty="0">
              <a:solidFill>
                <a:srgbClr val="444444"/>
              </a:solidFill>
              <a:effectLst/>
              <a:latin typeface="Calibri" panose="020F0502020204030204" pitchFamily="34" charset="0"/>
            </a:endParaRP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By the end of this unit, students will KNOW…</a:t>
            </a:r>
            <a:endParaRPr dirty="0"/>
          </a:p>
          <a:p>
            <a:pPr marL="0" lvl="0" indent="0" algn="l" rtl="0">
              <a:spcBef>
                <a:spcPts val="0"/>
              </a:spcBef>
              <a:spcAft>
                <a:spcPts val="0"/>
              </a:spcAft>
              <a:buNone/>
            </a:pPr>
            <a:endParaRPr dirty="0"/>
          </a:p>
          <a:p>
            <a:pPr marL="457200" lvl="0" indent="-298450" algn="l" rtl="0">
              <a:spcBef>
                <a:spcPts val="0"/>
              </a:spcBef>
              <a:spcAft>
                <a:spcPts val="0"/>
              </a:spcAft>
              <a:buSzPts val="1100"/>
              <a:buChar char="●"/>
            </a:pPr>
            <a:r>
              <a:rPr lang="en-GB" dirty="0"/>
              <a:t>Together, people assert their human rights and attempt to influence change in a range of ways, with differing impacts. </a:t>
            </a:r>
            <a:endParaRPr dirty="0"/>
          </a:p>
          <a:p>
            <a:pPr marL="457200" lvl="0" indent="-298450" algn="l" rtl="0">
              <a:spcBef>
                <a:spcPts val="0"/>
              </a:spcBef>
              <a:spcAft>
                <a:spcPts val="0"/>
              </a:spcAft>
              <a:buSzPts val="1100"/>
              <a:buChar char="●"/>
            </a:pPr>
            <a:r>
              <a:rPr lang="en-GB" dirty="0"/>
              <a:t>Uneven acquisition and allocation of scarce resources, goods and services, and wealth creates personal, societal, and global challenges. These challenges lead to individual and collective action.</a:t>
            </a:r>
            <a:endParaRPr dirty="0"/>
          </a:p>
          <a:p>
            <a:pPr marL="457200" lvl="0" indent="-298450" algn="l" rtl="0">
              <a:spcBef>
                <a:spcPts val="0"/>
              </a:spcBef>
              <a:spcAft>
                <a:spcPts val="0"/>
              </a:spcAft>
              <a:buSzPts val="1100"/>
              <a:buChar char="●"/>
            </a:pPr>
            <a:r>
              <a:rPr lang="en-GB" dirty="0"/>
              <a:t>Through innovation and enterprise, individuals, communities, and societies create new opportunities. These opportunities can enrich or damage lives, challenge views about needs and wants, and impact on sustainability.</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580ac03542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580ac03542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2373ef2373a_0_2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g2373ef2373a_0_2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algn="l" rtl="0" fontAlgn="base">
              <a:buFont typeface="+mj-lt"/>
              <a:buAutoNum type="arabicPeriod"/>
            </a:pPr>
            <a:r>
              <a:rPr lang="en-GB" sz="1800" b="0" i="0" u="none" strike="noStrike" dirty="0">
                <a:solidFill>
                  <a:srgbClr val="000000"/>
                </a:solidFill>
                <a:effectLst/>
                <a:latin typeface="Arial" panose="020B0604020202020204" pitchFamily="34" charset="0"/>
              </a:rPr>
              <a:t>Begin by asking the students if they know anyone who is blind or has trouble seeing. </a:t>
            </a:r>
            <a:r>
              <a:rPr lang="en-GB" sz="1800" b="0" i="1" u="none" strike="noStrike" dirty="0">
                <a:solidFill>
                  <a:srgbClr val="000000"/>
                </a:solidFill>
                <a:effectLst/>
                <a:latin typeface="Arial" panose="020B0604020202020204" pitchFamily="34" charset="0"/>
              </a:rPr>
              <a:t>Do any students wear glasses? Contacts? Do any students have grandparents with cataracts or another eye condition? </a:t>
            </a:r>
            <a:r>
              <a:rPr lang="en-GB" sz="1800" b="0" i="0" u="none" strike="noStrike" dirty="0">
                <a:solidFill>
                  <a:srgbClr val="000000"/>
                </a:solidFill>
                <a:effectLst/>
                <a:latin typeface="Arial" panose="020B0604020202020204" pitchFamily="34" charset="0"/>
              </a:rPr>
              <a:t>Allow them to share their experiences and/or ask questions about vision, vision loss, blindness. </a:t>
            </a:r>
            <a:r>
              <a:rPr lang="en-US" sz="1800" b="0" i="0" dirty="0">
                <a:solidFill>
                  <a:srgbClr val="000000"/>
                </a:solidFill>
                <a:effectLst/>
                <a:latin typeface="Arial" panose="020B0604020202020204" pitchFamily="34" charset="0"/>
              </a:rPr>
              <a:t>​</a:t>
            </a:r>
            <a:endParaRPr lang="en-US" sz="1800" b="0" i="0" dirty="0">
              <a:solidFill>
                <a:srgbClr val="444444"/>
              </a:solidFill>
              <a:effectLst/>
              <a:latin typeface="Arial" panose="020B0604020202020204" pitchFamily="34" charset="0"/>
            </a:endParaRPr>
          </a:p>
          <a:p>
            <a:pPr algn="l" rtl="0" fontAlgn="base">
              <a:buFont typeface="+mj-lt"/>
              <a:buAutoNum type="arabicPeriod"/>
            </a:pPr>
            <a:r>
              <a:rPr lang="en-GB" sz="1800" b="0" i="0" u="none" strike="noStrike" dirty="0">
                <a:solidFill>
                  <a:srgbClr val="000000"/>
                </a:solidFill>
                <a:effectLst/>
                <a:latin typeface="Arial" panose="020B0604020202020204" pitchFamily="34" charset="0"/>
              </a:rPr>
              <a:t>Explain that in this lesson, they will learn more about what it means to be blind or have vision loss and how it affects people's lives.</a:t>
            </a:r>
            <a:endParaRPr lang="en-US" sz="1800" b="0" i="0" dirty="0">
              <a:solidFill>
                <a:srgbClr val="444444"/>
              </a:solidFill>
              <a:effectLst/>
              <a:latin typeface="Arial" panose="020B0604020202020204" pitchFamily="34" charset="0"/>
            </a:endParaRPr>
          </a:p>
          <a:p>
            <a:pPr marL="158750" lvl="0" indent="0" algn="l" rtl="0">
              <a:spcBef>
                <a:spcPts val="0"/>
              </a:spcBef>
              <a:spcAft>
                <a:spcPts val="0"/>
              </a:spcAft>
              <a:buSzPts val="1100"/>
              <a:buNone/>
            </a:pPr>
            <a:endParaRPr dirty="0"/>
          </a:p>
        </p:txBody>
      </p:sp>
      <p:sp>
        <p:nvSpPr>
          <p:cNvPr id="237" name="Google Shape;237;g2373ef2373a_0_2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373ef2373a_0_2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2373ef2373a_0_2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1500"/>
              </a:spcBef>
              <a:spcAft>
                <a:spcPts val="0"/>
              </a:spcAft>
              <a:buClr>
                <a:srgbClr val="000000"/>
              </a:buClr>
              <a:buSzPts val="1100"/>
              <a:buFont typeface="Arial" panose="020B0604020202020204" pitchFamily="34" charset="0"/>
              <a:buNone/>
              <a:tabLst/>
              <a:defRPr/>
            </a:pPr>
            <a:r>
              <a:rPr lang="en-GB" dirty="0">
                <a:solidFill>
                  <a:schemeClr val="dk1"/>
                </a:solidFill>
                <a:latin typeface="Roboto"/>
                <a:ea typeface="Roboto"/>
                <a:cs typeface="Roboto"/>
                <a:sym typeface="Roboto"/>
              </a:rPr>
              <a:t>Not all people who are blind have total vision loss, but for the purpose of this demonstration the students will wear a blindfold. </a:t>
            </a:r>
          </a:p>
          <a:p>
            <a:pPr marL="0" lvl="0" indent="0" algn="l" rtl="0">
              <a:lnSpc>
                <a:spcPct val="100000"/>
              </a:lnSpc>
              <a:spcBef>
                <a:spcPts val="1500"/>
              </a:spcBef>
              <a:spcAft>
                <a:spcPts val="0"/>
              </a:spcAft>
              <a:buFont typeface="Arial" panose="020B0604020202020204" pitchFamily="34" charset="0"/>
              <a:buNone/>
            </a:pPr>
            <a:endParaRPr lang="en-GB" dirty="0">
              <a:solidFill>
                <a:schemeClr val="dk1"/>
              </a:solidFill>
              <a:latin typeface="Roboto"/>
              <a:ea typeface="Roboto"/>
              <a:cs typeface="Roboto"/>
              <a:sym typeface="Roboto"/>
            </a:endParaRPr>
          </a:p>
          <a:p>
            <a:pPr marL="0" lvl="0" indent="0" algn="l" rtl="0">
              <a:lnSpc>
                <a:spcPct val="100000"/>
              </a:lnSpc>
              <a:spcBef>
                <a:spcPts val="1500"/>
              </a:spcBef>
              <a:spcAft>
                <a:spcPts val="0"/>
              </a:spcAft>
              <a:buFont typeface="Arial" panose="020B0604020202020204" pitchFamily="34" charset="0"/>
              <a:buNone/>
            </a:pPr>
            <a:endParaRPr lang="en-GB" dirty="0">
              <a:solidFill>
                <a:schemeClr val="dk1"/>
              </a:solidFill>
              <a:latin typeface="Roboto"/>
              <a:ea typeface="Roboto"/>
              <a:cs typeface="Roboto"/>
              <a:sym typeface="Roboto"/>
            </a:endParaRPr>
          </a:p>
          <a:p>
            <a:pPr marL="0" lvl="0" indent="0" algn="l" rtl="0">
              <a:lnSpc>
                <a:spcPct val="100000"/>
              </a:lnSpc>
              <a:spcBef>
                <a:spcPts val="1500"/>
              </a:spcBef>
              <a:spcAft>
                <a:spcPts val="0"/>
              </a:spcAft>
              <a:buFont typeface="Arial" panose="020B0604020202020204" pitchFamily="34" charset="0"/>
              <a:buNone/>
            </a:pPr>
            <a:r>
              <a:rPr lang="en-GB" dirty="0">
                <a:solidFill>
                  <a:schemeClr val="dk1"/>
                </a:solidFill>
                <a:latin typeface="Roboto"/>
                <a:ea typeface="Roboto"/>
                <a:cs typeface="Roboto"/>
                <a:sym typeface="Roboto"/>
              </a:rPr>
              <a:t>Requires blindfolds, eye masks, or similar. </a:t>
            </a:r>
          </a:p>
          <a:p>
            <a:pPr marL="0" lvl="0" indent="0" algn="l" rtl="0">
              <a:lnSpc>
                <a:spcPct val="100000"/>
              </a:lnSpc>
              <a:spcBef>
                <a:spcPts val="1500"/>
              </a:spcBef>
              <a:spcAft>
                <a:spcPts val="0"/>
              </a:spcAft>
              <a:buFont typeface="Arial" panose="020B0604020202020204" pitchFamily="34" charset="0"/>
              <a:buNone/>
            </a:pPr>
            <a:r>
              <a:rPr lang="en-GB" dirty="0">
                <a:solidFill>
                  <a:schemeClr val="dk1"/>
                </a:solidFill>
                <a:latin typeface="Roboto"/>
                <a:ea typeface="Roboto"/>
                <a:cs typeface="Roboto"/>
                <a:sym typeface="Roboto"/>
              </a:rPr>
              <a:t>Activity 1: Simulation (15 minutes):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Divide the class into pairs.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Give each pair a blindfold or eye patch.</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Instruct them to take turns wearing the blindfold and leading their partner around the classroom, describing the surroundings and avoiding obstacles.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After a few minutes, switch roles and repeat the activity.</a:t>
            </a:r>
            <a:endParaRPr dirty="0">
              <a:solidFill>
                <a:schemeClr val="dk1"/>
              </a:solidFill>
              <a:latin typeface="Roboto"/>
              <a:ea typeface="Roboto"/>
              <a:cs typeface="Roboto"/>
              <a:sym typeface="Roboto"/>
            </a:endParaRPr>
          </a:p>
          <a:p>
            <a:pPr marL="0" lvl="0" indent="0" algn="l" rtl="0">
              <a:lnSpc>
                <a:spcPct val="100000"/>
              </a:lnSpc>
              <a:spcBef>
                <a:spcPts val="1500"/>
              </a:spcBef>
              <a:spcAft>
                <a:spcPts val="0"/>
              </a:spcAft>
              <a:buNone/>
            </a:pPr>
            <a:r>
              <a:rPr lang="en-GB" dirty="0">
                <a:solidFill>
                  <a:schemeClr val="dk1"/>
                </a:solidFill>
                <a:latin typeface="Roboto"/>
                <a:ea typeface="Roboto"/>
                <a:cs typeface="Roboto"/>
                <a:sym typeface="Roboto"/>
              </a:rPr>
              <a:t>An alternative simulation is:  Storytime (15 minutes):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Play an audio recording of a story or instructions.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Ask the students to listen carefully and follow along.</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After the recording is finished, ask the students to share what they heard and how they felt listening without visual cues.</a:t>
            </a:r>
            <a:endParaRPr dirty="0">
              <a:solidFill>
                <a:schemeClr val="dk1"/>
              </a:solidFill>
              <a:latin typeface="Roboto"/>
              <a:ea typeface="Roboto"/>
              <a:cs typeface="Roboto"/>
              <a:sym typeface="Roboto"/>
            </a:endParaRPr>
          </a:p>
        </p:txBody>
      </p:sp>
      <p:sp>
        <p:nvSpPr>
          <p:cNvPr id="131" name="Google Shape;131;g2373ef2373a_0_2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39689ae08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239689ae08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solidFill>
                  <a:schemeClr val="dk1"/>
                </a:solidFill>
                <a:latin typeface="Roboto"/>
                <a:ea typeface="Roboto"/>
                <a:cs typeface="Roboto"/>
                <a:sym typeface="Roboto"/>
              </a:rPr>
              <a:t>Additional questions to prompt reflection: </a:t>
            </a:r>
            <a:endParaRPr dirty="0">
              <a:solidFill>
                <a:schemeClr val="dk1"/>
              </a:solidFill>
              <a:latin typeface="Roboto"/>
              <a:ea typeface="Roboto"/>
              <a:cs typeface="Roboto"/>
              <a:sym typeface="Roboto"/>
            </a:endParaRPr>
          </a:p>
          <a:p>
            <a:pPr marL="0" lvl="0" indent="0" algn="l" rtl="0">
              <a:spcBef>
                <a:spcPts val="0"/>
              </a:spcBef>
              <a:spcAft>
                <a:spcPts val="0"/>
              </a:spcAft>
              <a:buNone/>
            </a:pP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How did it feel to be the person leading the blindfolded partner? Was it tough to give good directions?</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Can you think of any ways that you might need to change your behaviour if you couldn't rely on your vision?</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did you learn about the importance of clear communication and trust in a partnership?</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How can you take better care of your eyesight?</a:t>
            </a:r>
            <a:endParaRPr dirty="0">
              <a:solidFill>
                <a:schemeClr val="dk1"/>
              </a:solidFill>
              <a:latin typeface="Roboto"/>
              <a:ea typeface="Roboto"/>
              <a:cs typeface="Roboto"/>
              <a:sym typeface="Roboto"/>
            </a:endParaRPr>
          </a:p>
          <a:p>
            <a:pPr marL="0" lvl="0" indent="0" algn="l" rtl="0">
              <a:spcBef>
                <a:spcPts val="0"/>
              </a:spcBef>
              <a:spcAft>
                <a:spcPts val="0"/>
              </a:spcAft>
              <a:buNone/>
            </a:pPr>
            <a:endParaRPr dirty="0">
              <a:solidFill>
                <a:schemeClr val="dk1"/>
              </a:solidFill>
              <a:latin typeface="Roboto"/>
              <a:ea typeface="Roboto"/>
              <a:cs typeface="Roboto"/>
              <a:sym typeface="Roboto"/>
            </a:endParaRPr>
          </a:p>
        </p:txBody>
      </p:sp>
      <p:sp>
        <p:nvSpPr>
          <p:cNvPr id="217" name="Google Shape;217;g239689ae08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2580ac03542_0_3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2580ac03542_0_3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algn="l" rtl="0" fontAlgn="base"/>
            <a:r>
              <a:rPr lang="en-GB" b="0" i="0" u="none" strike="noStrike" dirty="0">
                <a:solidFill>
                  <a:srgbClr val="000000"/>
                </a:solidFill>
                <a:effectLst/>
                <a:latin typeface="Arial" panose="020B0604020202020204" pitchFamily="34" charset="0"/>
              </a:rPr>
              <a:t>Instructions:</a:t>
            </a:r>
            <a:r>
              <a:rPr lang="en-US" b="0" i="0" dirty="0">
                <a:solidFill>
                  <a:srgbClr val="000000"/>
                </a:solidFill>
                <a:effectLst/>
                <a:latin typeface="Arial" panose="020B0604020202020204" pitchFamily="34" charset="0"/>
              </a:rPr>
              <a:t>​</a:t>
            </a:r>
            <a:br>
              <a:rPr lang="en-US" b="0" i="0" dirty="0">
                <a:solidFill>
                  <a:srgbClr val="000000"/>
                </a:solidFill>
                <a:effectLst/>
                <a:latin typeface="Arial" panose="020B0604020202020204" pitchFamily="34" charset="0"/>
              </a:rPr>
            </a:br>
            <a:r>
              <a:rPr lang="en-US" b="0" i="0" dirty="0">
                <a:solidFill>
                  <a:srgbClr val="000000"/>
                </a:solidFill>
                <a:effectLst/>
                <a:latin typeface="Arial" panose="020B0604020202020204" pitchFamily="34" charset="0"/>
              </a:rPr>
              <a:t>​</a:t>
            </a:r>
            <a:endParaRPr lang="en-US" sz="1100" b="0" i="0" u="none" strike="noStrike" dirty="0">
              <a:solidFill>
                <a:srgbClr val="444444"/>
              </a:solidFill>
              <a:effectLst/>
              <a:latin typeface="Calibri" panose="020F0502020204030204" pitchFamily="34" charset="0"/>
            </a:endParaRPr>
          </a:p>
          <a:p>
            <a:pPr marL="158750" indent="0" algn="l" rtl="0" fontAlgn="base">
              <a:buNone/>
            </a:pPr>
            <a:r>
              <a:rPr lang="en-GB" sz="1800" b="0" i="0" u="none" strike="noStrike" dirty="0">
                <a:solidFill>
                  <a:srgbClr val="000000"/>
                </a:solidFill>
                <a:effectLst/>
                <a:latin typeface="Arial" panose="020B0604020202020204" pitchFamily="34" charset="0"/>
              </a:rPr>
              <a:t>Encourage students to look closely at the following images and discuss the prompts </a:t>
            </a:r>
            <a:endParaRPr lang="en-US" sz="1800" b="0" i="0" dirty="0">
              <a:solidFill>
                <a:srgbClr val="444444"/>
              </a:solidFill>
              <a:effectLst/>
              <a:latin typeface="Arial" panose="020B0604020202020204" pitchFamily="34" charset="0"/>
            </a:endParaRPr>
          </a:p>
          <a:p>
            <a:pPr marL="0" lvl="0" indent="0" algn="l" rtl="0">
              <a:spcBef>
                <a:spcPts val="0"/>
              </a:spcBef>
              <a:spcAft>
                <a:spcPts val="0"/>
              </a:spcAft>
              <a:buNone/>
            </a:pPr>
            <a:endParaRPr dirty="0"/>
          </a:p>
        </p:txBody>
      </p:sp>
      <p:sp>
        <p:nvSpPr>
          <p:cNvPr id="267" name="Google Shape;267;g2580ac03542_0_33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24026a0a53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4026a0a53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4026a0a53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24026a0a536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4026a0a536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24026a0a536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4026a0a536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24026a0a536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4026a0a536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24026a0a536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373ef2373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g2373ef2373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500"/>
              <a:buNone/>
            </a:pPr>
            <a:r>
              <a:rPr lang="en-GB" sz="1500" dirty="0">
                <a:solidFill>
                  <a:srgbClr val="595959"/>
                </a:solidFill>
              </a:rPr>
              <a:t>By the end of this lesson students will be able to know some human rights and understand that human rights belong to everybody. </a:t>
            </a:r>
            <a:endParaRPr sz="1500" dirty="0">
              <a:solidFill>
                <a:srgbClr val="595959"/>
              </a:solidFill>
            </a:endParaRPr>
          </a:p>
          <a:p>
            <a:pPr marL="0" lvl="0" indent="0" algn="l" rtl="0">
              <a:lnSpc>
                <a:spcPct val="90000"/>
              </a:lnSpc>
              <a:spcBef>
                <a:spcPts val="0"/>
              </a:spcBef>
              <a:spcAft>
                <a:spcPts val="0"/>
              </a:spcAft>
              <a:buSzPts val="1500"/>
              <a:buNone/>
            </a:pPr>
            <a:endParaRPr sz="1500" dirty="0">
              <a:solidFill>
                <a:srgbClr val="595959"/>
              </a:solidFill>
            </a:endParaRPr>
          </a:p>
          <a:p>
            <a:pPr marL="0" lvl="0" indent="0" algn="l" rtl="0">
              <a:lnSpc>
                <a:spcPct val="90000"/>
              </a:lnSpc>
              <a:spcBef>
                <a:spcPts val="0"/>
              </a:spcBef>
              <a:spcAft>
                <a:spcPts val="0"/>
              </a:spcAft>
              <a:buSzPts val="1500"/>
              <a:buNone/>
            </a:pPr>
            <a:r>
              <a:rPr lang="en-GB" sz="1500" dirty="0">
                <a:solidFill>
                  <a:srgbClr val="595959"/>
                </a:solidFill>
              </a:rPr>
              <a:t>As students to brainstorm as a class. Keep these answers on the whiteboard for the following discussion. </a:t>
            </a:r>
            <a:endParaRPr sz="1500" dirty="0">
              <a:solidFill>
                <a:srgbClr val="595959"/>
              </a:solidFill>
            </a:endParaRPr>
          </a:p>
          <a:p>
            <a:pPr marL="0" lvl="0" indent="0" algn="l" rtl="0">
              <a:lnSpc>
                <a:spcPct val="90000"/>
              </a:lnSpc>
              <a:spcBef>
                <a:spcPts val="0"/>
              </a:spcBef>
              <a:spcAft>
                <a:spcPts val="0"/>
              </a:spcAft>
              <a:buClr>
                <a:schemeClr val="dk1"/>
              </a:buClr>
              <a:buSzPts val="1500"/>
              <a:buFont typeface="Arial"/>
              <a:buNone/>
            </a:pPr>
            <a:endParaRPr sz="1500" dirty="0">
              <a:solidFill>
                <a:srgbClr val="595959"/>
              </a:solidFill>
            </a:endParaRPr>
          </a:p>
          <a:p>
            <a:pPr marL="0" lvl="0" indent="0" algn="l" rtl="0">
              <a:spcBef>
                <a:spcPts val="0"/>
              </a:spcBef>
              <a:spcAft>
                <a:spcPts val="0"/>
              </a:spcAft>
              <a:buNone/>
            </a:pPr>
            <a:endParaRPr dirty="0"/>
          </a:p>
        </p:txBody>
      </p:sp>
      <p:sp>
        <p:nvSpPr>
          <p:cNvPr id="162" name="Google Shape;162;g2373ef2373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39689ae08e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g239689ae08e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g239689ae08e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3911874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689ae08e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g239689ae08e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g239689ae08e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373ef2373a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2373ef2373a_0_2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GB" dirty="0"/>
          </a:p>
          <a:p>
            <a:pPr marL="0" lvl="0" indent="0" algn="l" rtl="0">
              <a:spcBef>
                <a:spcPts val="0"/>
              </a:spcBef>
              <a:spcAft>
                <a:spcPts val="0"/>
              </a:spcAft>
              <a:buNone/>
            </a:pPr>
            <a:r>
              <a:rPr lang="en-GB" dirty="0"/>
              <a:t>Asks students to:</a:t>
            </a:r>
          </a:p>
          <a:p>
            <a:pPr marL="0" lvl="0" indent="0" algn="l" rtl="0">
              <a:spcBef>
                <a:spcPts val="0"/>
              </a:spcBef>
              <a:spcAft>
                <a:spcPts val="0"/>
              </a:spcAft>
              <a:buNone/>
            </a:pPr>
            <a:r>
              <a:rPr lang="en-GB" dirty="0"/>
              <a:t>List 3 things you didn’t know before watching this video</a:t>
            </a:r>
            <a:endParaRPr dirty="0"/>
          </a:p>
          <a:p>
            <a:pPr marL="0" lvl="0" indent="0" algn="l" rtl="0">
              <a:spcBef>
                <a:spcPts val="0"/>
              </a:spcBef>
              <a:spcAft>
                <a:spcPts val="0"/>
              </a:spcAft>
              <a:buNone/>
            </a:pPr>
            <a:r>
              <a:rPr lang="en-GB" dirty="0"/>
              <a:t>List 2 questions you have after watching this video</a:t>
            </a:r>
            <a:endParaRPr dirty="0"/>
          </a:p>
          <a:p>
            <a:pPr marL="0" lvl="0" indent="0" algn="l" rtl="0">
              <a:spcBef>
                <a:spcPts val="0"/>
              </a:spcBef>
              <a:spcAft>
                <a:spcPts val="0"/>
              </a:spcAft>
              <a:buNone/>
            </a:pPr>
            <a:r>
              <a:rPr lang="en-GB" dirty="0"/>
              <a:t>List 1 thing that you already knew about eyes before watching this video</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Reference: </a:t>
            </a:r>
            <a:r>
              <a:rPr lang="en-NZ" b="1" i="0" dirty="0">
                <a:solidFill>
                  <a:srgbClr val="0F0F0F"/>
                </a:solidFill>
                <a:effectLst/>
                <a:latin typeface="YouTube Sans"/>
              </a:rPr>
              <a:t>The evolution of the human eye - Joshua Harvey</a:t>
            </a:r>
          </a:p>
          <a:p>
            <a:pPr marL="0" lvl="0" indent="0" algn="l" rtl="0">
              <a:spcBef>
                <a:spcPts val="0"/>
              </a:spcBef>
              <a:spcAft>
                <a:spcPts val="0"/>
              </a:spcAft>
              <a:buNone/>
            </a:pPr>
            <a:r>
              <a:rPr lang="en-NZ" dirty="0"/>
              <a:t>TED-Ed</a:t>
            </a:r>
            <a:endParaRPr dirty="0"/>
          </a:p>
        </p:txBody>
      </p:sp>
      <p:sp>
        <p:nvSpPr>
          <p:cNvPr id="339" name="Google Shape;339;g2373ef2373a_0_2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39689ae08e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239689ae08e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lnSpc>
                <a:spcPct val="115000"/>
              </a:lnSpc>
              <a:spcBef>
                <a:spcPts val="1500"/>
              </a:spcBef>
              <a:buNone/>
            </a:pPr>
            <a:r>
              <a:rPr lang="en-GB" dirty="0">
                <a:solidFill>
                  <a:schemeClr val="dk1"/>
                </a:solidFill>
                <a:latin typeface="Roboto"/>
                <a:ea typeface="Roboto"/>
                <a:cs typeface="Roboto"/>
                <a:sym typeface="Roboto"/>
              </a:rPr>
              <a:t>Causes and Impacts (20 minutes): </a:t>
            </a:r>
          </a:p>
          <a:p>
            <a:pPr marL="0" lvl="0" indent="0" algn="l" rtl="0">
              <a:lnSpc>
                <a:spcPct val="115000"/>
              </a:lnSpc>
              <a:spcBef>
                <a:spcPts val="1500"/>
              </a:spcBef>
              <a:spcAft>
                <a:spcPts val="0"/>
              </a:spcAft>
              <a:buNone/>
            </a:pPr>
            <a:endParaRPr lang="en-GB" dirty="0">
              <a:solidFill>
                <a:schemeClr val="dk1"/>
              </a:solidFill>
              <a:latin typeface="Roboto"/>
              <a:ea typeface="Roboto"/>
              <a:cs typeface="Roboto"/>
              <a:sym typeface="Roboto"/>
            </a:endParaRPr>
          </a:p>
          <a:p>
            <a:pPr marL="0" indent="0">
              <a:lnSpc>
                <a:spcPct val="115000"/>
              </a:lnSpc>
              <a:spcBef>
                <a:spcPts val="1500"/>
              </a:spcBef>
              <a:buNone/>
            </a:pPr>
            <a:r>
              <a:rPr lang="en-GB" dirty="0">
                <a:solidFill>
                  <a:schemeClr val="dk1"/>
                </a:solidFill>
                <a:latin typeface="Roboto"/>
                <a:ea typeface="Roboto"/>
                <a:cs typeface="Roboto"/>
                <a:sym typeface="Roboto"/>
              </a:rPr>
              <a:t>Show students the examples of three of the most common causes of blindness in the following slides below, </a:t>
            </a:r>
          </a:p>
          <a:p>
            <a:pPr marL="0" indent="0">
              <a:lnSpc>
                <a:spcPct val="115000"/>
              </a:lnSpc>
              <a:spcBef>
                <a:spcPts val="1500"/>
              </a:spcBef>
              <a:buNone/>
            </a:pPr>
            <a:r>
              <a:rPr lang="en-NZ" dirty="0">
                <a:solidFill>
                  <a:schemeClr val="dk1"/>
                </a:solidFill>
                <a:latin typeface="Roboto"/>
                <a:ea typeface="Roboto"/>
                <a:cs typeface="Roboto"/>
                <a:sym typeface="Roboto"/>
              </a:rPr>
              <a:t>Discuss what are</a:t>
            </a:r>
            <a:r>
              <a:rPr lang="en-NZ" sz="1100" dirty="0">
                <a:solidFill>
                  <a:schemeClr val="dk1"/>
                </a:solidFill>
              </a:rPr>
              <a:t> the differences between them?</a:t>
            </a:r>
          </a:p>
          <a:p>
            <a:pPr marL="0" indent="0">
              <a:lnSpc>
                <a:spcPct val="115000"/>
              </a:lnSpc>
              <a:spcBef>
                <a:spcPts val="1500"/>
              </a:spcBef>
              <a:buNone/>
            </a:pPr>
            <a:endParaRPr dirty="0">
              <a:solidFill>
                <a:schemeClr val="dk1"/>
              </a:solidFill>
              <a:latin typeface="Roboto"/>
              <a:ea typeface="Roboto"/>
              <a:cs typeface="Roboto"/>
              <a:sym typeface="Roboto"/>
            </a:endParaRPr>
          </a:p>
        </p:txBody>
      </p:sp>
      <p:sp>
        <p:nvSpPr>
          <p:cNvPr id="207" name="Google Shape;207;g239689ae08e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39689ae08e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39689ae08e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Cataracts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239689ae08e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239689ae08e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Diabetes eye disease, also known as Diabetic Retinopathy</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39689ae08e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39689ae08e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Refractive error</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39689ae08e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g239689ae08e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Video recording demonstrating cataracts </a:t>
            </a:r>
            <a:r>
              <a:rPr lang="en-GB" u="sng" dirty="0">
                <a:solidFill>
                  <a:schemeClr val="hlink"/>
                </a:solidFill>
                <a:latin typeface="Roboto"/>
                <a:ea typeface="Roboto"/>
                <a:cs typeface="Roboto"/>
                <a:sym typeface="Roboto"/>
                <a:hlinkClick r:id="rId3"/>
              </a:rPr>
              <a:t>https://www.youtube.com/watch?v=9ZIvEFpRLsA&amp;list=PLNol8zIT_P1Aq_HxbruBbTFzOO25rV_pu&amp;index=3</a:t>
            </a:r>
            <a:r>
              <a:rPr lang="en-GB" dirty="0">
                <a:solidFill>
                  <a:schemeClr val="dk1"/>
                </a:solidFill>
                <a:latin typeface="Roboto"/>
                <a:ea typeface="Roboto"/>
                <a:cs typeface="Roboto"/>
                <a:sym typeface="Roboto"/>
              </a:rPr>
              <a:t> </a:t>
            </a:r>
          </a:p>
          <a:p>
            <a:pPr marL="0" indent="0">
              <a:lnSpc>
                <a:spcPct val="114999"/>
              </a:lnSpc>
              <a:spcBef>
                <a:spcPts val="1500"/>
              </a:spcBef>
              <a:spcAft>
                <a:spcPts val="1500"/>
              </a:spcAft>
              <a:buNone/>
            </a:pPr>
            <a:endParaRPr lang="en-GB" dirty="0">
              <a:solidFill>
                <a:schemeClr val="dk1"/>
              </a:solidFill>
              <a:latin typeface="Roboto"/>
              <a:ea typeface="Roboto"/>
              <a:cs typeface="Roboto"/>
            </a:endParaRPr>
          </a:p>
          <a:p>
            <a:pPr marL="0" indent="0">
              <a:lnSpc>
                <a:spcPct val="114999"/>
              </a:lnSpc>
              <a:spcBef>
                <a:spcPts val="1500"/>
              </a:spcBef>
              <a:spcAft>
                <a:spcPts val="1500"/>
              </a:spcAft>
              <a:buNone/>
            </a:pPr>
            <a:r>
              <a:rPr lang="en-GB" dirty="0">
                <a:solidFill>
                  <a:schemeClr val="dk1"/>
                </a:solidFill>
                <a:latin typeface="Roboto"/>
                <a:ea typeface="Roboto"/>
                <a:cs typeface="Roboto"/>
              </a:rPr>
              <a:t>Play the video for your students.</a:t>
            </a:r>
          </a:p>
          <a:p>
            <a:pPr marL="0" indent="0">
              <a:lnSpc>
                <a:spcPct val="114999"/>
              </a:lnSpc>
              <a:spcBef>
                <a:spcPts val="1500"/>
              </a:spcBef>
              <a:spcAft>
                <a:spcPts val="1500"/>
              </a:spcAft>
              <a:buNone/>
            </a:pPr>
            <a:endParaRPr lang="en-GB" dirty="0">
              <a:solidFill>
                <a:schemeClr val="dk1"/>
              </a:solidFill>
              <a:latin typeface="Roboto"/>
              <a:ea typeface="Roboto"/>
              <a:cs typeface="Roboto"/>
            </a:endParaRPr>
          </a:p>
          <a:p>
            <a:pPr marL="0" indent="0">
              <a:lnSpc>
                <a:spcPct val="114999"/>
              </a:lnSpc>
              <a:spcBef>
                <a:spcPts val="1500"/>
              </a:spcBef>
              <a:spcAft>
                <a:spcPts val="1500"/>
              </a:spcAft>
              <a:buNone/>
            </a:pPr>
            <a:r>
              <a:rPr lang="en-GB" dirty="0">
                <a:solidFill>
                  <a:schemeClr val="dk1"/>
                </a:solidFill>
                <a:latin typeface="Roboto"/>
                <a:ea typeface="Roboto"/>
                <a:cs typeface="Roboto"/>
              </a:rPr>
              <a:t>Reference: (NIH) National Eye Institute </a:t>
            </a:r>
          </a:p>
        </p:txBody>
      </p:sp>
      <p:sp>
        <p:nvSpPr>
          <p:cNvPr id="269" name="Google Shape;269;g239689ae08e_0_1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39689ae08e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239689ae08e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 People with diabetes should have an eye examination when their diabetes is diagnosed. This should be followed by regular eye examinations and treatment. </a:t>
            </a:r>
            <a:r>
              <a:rPr lang="en-GB" b="1" dirty="0">
                <a:solidFill>
                  <a:schemeClr val="dk1"/>
                </a:solidFill>
                <a:latin typeface="Roboto"/>
                <a:ea typeface="Roboto"/>
                <a:cs typeface="Roboto"/>
                <a:sym typeface="Roboto"/>
              </a:rPr>
              <a:t>Early detection is the most important and cost-effective way to prevent blindness.​</a:t>
            </a:r>
            <a:endParaRPr b="1" dirty="0">
              <a:solidFill>
                <a:schemeClr val="dk1"/>
              </a:solidFill>
              <a:latin typeface="Roboto"/>
              <a:ea typeface="Roboto"/>
              <a:cs typeface="Roboto"/>
              <a:sym typeface="Roboto"/>
            </a:endParaRPr>
          </a:p>
        </p:txBody>
      </p:sp>
      <p:sp>
        <p:nvSpPr>
          <p:cNvPr id="282" name="Google Shape;282;g239689ae08e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extLst>
      <p:ext uri="{BB962C8B-B14F-4D97-AF65-F5344CB8AC3E}">
        <p14:creationId xmlns:p14="http://schemas.microsoft.com/office/powerpoint/2010/main" val="27738744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NZ" sz="1100" u="sng" dirty="0">
                <a:solidFill>
                  <a:schemeClr val="accent5"/>
                </a:solidFill>
                <a:hlinkClick r:id="rId3"/>
              </a:rPr>
              <a:t>https://www.youtube.com/watch?v=CXJ7mL_q990</a:t>
            </a:r>
            <a:endParaRPr lang="en-NZ" sz="1100" dirty="0"/>
          </a:p>
          <a:p>
            <a:pPr marL="158750" indent="0">
              <a:buNone/>
              <a:defRPr/>
            </a:pPr>
            <a:endParaRPr lang="en-NZ" u="sng" dirty="0">
              <a:solidFill>
                <a:srgbClr val="24CBE5"/>
              </a:solidFill>
            </a:endParaRPr>
          </a:p>
          <a:p>
            <a:pPr marL="0" indent="0">
              <a:lnSpc>
                <a:spcPct val="114999"/>
              </a:lnSpc>
              <a:spcBef>
                <a:spcPts val="1500"/>
              </a:spcBef>
              <a:spcAft>
                <a:spcPts val="1500"/>
              </a:spcAft>
              <a:buNone/>
              <a:defRPr/>
            </a:pPr>
            <a:r>
              <a:rPr lang="en-GB"/>
              <a:t>Play the video for your students.</a:t>
            </a:r>
            <a:endParaRPr lang="en-US"/>
          </a:p>
          <a:p>
            <a:pPr marL="0" indent="0">
              <a:lnSpc>
                <a:spcPct val="114999"/>
              </a:lnSpc>
              <a:spcBef>
                <a:spcPts val="1500"/>
              </a:spcBef>
              <a:spcAft>
                <a:spcPts val="1500"/>
              </a:spcAft>
              <a:buNone/>
              <a:defRPr/>
            </a:pPr>
            <a:endParaRPr lang="en-GB" dirty="0"/>
          </a:p>
          <a:p>
            <a:pPr marL="0" indent="0">
              <a:lnSpc>
                <a:spcPct val="114999"/>
              </a:lnSpc>
              <a:spcBef>
                <a:spcPts val="1500"/>
              </a:spcBef>
              <a:spcAft>
                <a:spcPts val="1500"/>
              </a:spcAft>
              <a:buNone/>
              <a:defRPr/>
            </a:pPr>
            <a:r>
              <a:rPr lang="en-GB" dirty="0"/>
              <a:t>Reference: (NIH) National Eye Institute </a:t>
            </a:r>
            <a:endParaRPr lang="en-NZ" dirty="0"/>
          </a:p>
        </p:txBody>
      </p:sp>
      <p:sp>
        <p:nvSpPr>
          <p:cNvPr id="4" name="Slide Number Placeholder 3"/>
          <p:cNvSpPr>
            <a:spLocks noGrp="1"/>
          </p:cNvSpPr>
          <p:nvPr>
            <p:ph type="sldNum" sz="quarter" idx="10"/>
          </p:nvPr>
        </p:nvSpPr>
        <p:spPr/>
        <p:txBody>
          <a:bodyPr/>
          <a:lstStyle/>
          <a:p>
            <a:fld id="{43BFEB8A-56E4-4553-8B67-A6EF02816A85}" type="slidenum">
              <a:rPr lang="en-NZ" smtClean="0"/>
              <a:t>29</a:t>
            </a:fld>
            <a:endParaRPr lang="en-NZ" dirty="0"/>
          </a:p>
        </p:txBody>
      </p:sp>
    </p:spTree>
    <p:extLst>
      <p:ext uri="{BB962C8B-B14F-4D97-AF65-F5344CB8AC3E}">
        <p14:creationId xmlns:p14="http://schemas.microsoft.com/office/powerpoint/2010/main" val="3002159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4026a0a53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24026a0a53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Discuss the slide with students. Highlighting the differences between needs and wants is important. </a:t>
            </a:r>
            <a:endParaRPr dirty="0"/>
          </a:p>
          <a:p>
            <a:pPr marL="0" lvl="0" indent="0" algn="l" rtl="0">
              <a:spcBef>
                <a:spcPts val="0"/>
              </a:spcBef>
              <a:spcAft>
                <a:spcPts val="0"/>
              </a:spcAft>
              <a:buNone/>
            </a:pPr>
            <a:endParaRPr dirty="0"/>
          </a:p>
          <a:p>
            <a:pPr marL="457200" lvl="0" indent="-298450" algn="l" rtl="0">
              <a:spcBef>
                <a:spcPts val="0"/>
              </a:spcBef>
              <a:spcAft>
                <a:spcPts val="0"/>
              </a:spcAft>
              <a:buSzPts val="1100"/>
              <a:buAutoNum type="arabicPeriod"/>
            </a:pPr>
            <a:r>
              <a:rPr lang="en-GB" dirty="0"/>
              <a:t>Using the brainstorm from the previous slide, ask students to reclassify contributions (is it a need? Or a want?). Write (W) for wants, and underline and write (N) for needs. </a:t>
            </a:r>
            <a:endParaRPr dirty="0"/>
          </a:p>
          <a:p>
            <a:pPr marL="457200" lvl="0" indent="-298450" algn="l" rtl="0">
              <a:spcBef>
                <a:spcPts val="0"/>
              </a:spcBef>
              <a:spcAft>
                <a:spcPts val="0"/>
              </a:spcAft>
              <a:buSzPts val="1100"/>
              <a:buAutoNum type="arabicPeriod"/>
            </a:pPr>
            <a:r>
              <a:rPr lang="en-GB" dirty="0"/>
              <a:t>Provoke discussion - e.g.</a:t>
            </a:r>
            <a:r>
              <a:rPr lang="en-GB" i="1" dirty="0"/>
              <a:t> internet access and/or phones: a “want” or 21st century “need” given what this technology can do for us now?</a:t>
            </a:r>
            <a:endParaRPr i="1" dirty="0"/>
          </a:p>
          <a:p>
            <a:pPr marL="0" lvl="0" indent="0" algn="l" rtl="0">
              <a:spcBef>
                <a:spcPts val="0"/>
              </a:spcBef>
              <a:spcAft>
                <a:spcPts val="0"/>
              </a:spcAft>
              <a:buNone/>
            </a:pPr>
            <a:endParaRPr dirty="0"/>
          </a:p>
        </p:txBody>
      </p:sp>
      <p:sp>
        <p:nvSpPr>
          <p:cNvPr id="172" name="Google Shape;172;g24026a0a53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39689ae08e_2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239689ae08e_2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dirty="0">
              <a:solidFill>
                <a:schemeClr val="dk1"/>
              </a:solidFill>
              <a:latin typeface="Roboto"/>
              <a:ea typeface="Roboto"/>
              <a:cs typeface="Roboto"/>
              <a:sym typeface="Roboto"/>
            </a:endParaRPr>
          </a:p>
        </p:txBody>
      </p:sp>
      <p:sp>
        <p:nvSpPr>
          <p:cNvPr id="297" name="Google Shape;297;g239689ae08e_2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extLst>
      <p:ext uri="{BB962C8B-B14F-4D97-AF65-F5344CB8AC3E}">
        <p14:creationId xmlns:p14="http://schemas.microsoft.com/office/powerpoint/2010/main" val="3968671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39689ae08e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239689ae08e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lang="en-GB" dirty="0">
              <a:solidFill>
                <a:schemeClr val="dk1"/>
              </a:solidFill>
              <a:latin typeface="Roboto"/>
              <a:ea typeface="Roboto"/>
              <a:cs typeface="Roboto"/>
            </a:endParaRPr>
          </a:p>
        </p:txBody>
      </p:sp>
      <p:sp>
        <p:nvSpPr>
          <p:cNvPr id="253" name="Google Shape;253;g239689ae08e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39689ae08e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239689ae08e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Have students copy into their books - or print / copy this slide and share</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39689ae08e_2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239689ae08e_2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dirty="0">
              <a:solidFill>
                <a:schemeClr val="dk1"/>
              </a:solidFill>
              <a:latin typeface="Roboto"/>
              <a:ea typeface="Roboto"/>
              <a:cs typeface="Roboto"/>
              <a:sym typeface="Roboto"/>
            </a:endParaRPr>
          </a:p>
        </p:txBody>
      </p:sp>
      <p:sp>
        <p:nvSpPr>
          <p:cNvPr id="318" name="Google Shape;318;g239689ae08e_2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extLst>
      <p:ext uri="{BB962C8B-B14F-4D97-AF65-F5344CB8AC3E}">
        <p14:creationId xmlns:p14="http://schemas.microsoft.com/office/powerpoint/2010/main" val="8689634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581148c89f_2_1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g2581148c89f_2_1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r>
              <a:rPr lang="en-GB" b="1" dirty="0">
                <a:solidFill>
                  <a:schemeClr val="dk1"/>
                </a:solidFill>
                <a:latin typeface="Roboto"/>
                <a:ea typeface="Roboto"/>
                <a:cs typeface="Roboto"/>
                <a:sym typeface="Roboto"/>
              </a:rPr>
              <a:t>Understanding the Causes of Avoidable Blindness Due to Lack of Healthcare Access</a:t>
            </a:r>
            <a:endParaRPr b="1" dirty="0">
              <a:solidFill>
                <a:schemeClr val="dk1"/>
              </a:solidFill>
              <a:latin typeface="Roboto"/>
              <a:ea typeface="Roboto"/>
              <a:cs typeface="Roboto"/>
              <a:sym typeface="Roboto"/>
            </a:endParaRPr>
          </a:p>
          <a:p>
            <a:pPr marL="457200" lvl="0" indent="-298450" algn="l" rtl="0">
              <a:lnSpc>
                <a:spcPct val="115000"/>
              </a:lnSpc>
              <a:spcBef>
                <a:spcPts val="150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Links to relevant websites and The Foundation case studies (prepare in advance if you need to print) – can be found in Resources titled ‘What causes avoidable blindness’ (includes a chart)</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A3 paper or collaborative digital space to write down findings (copy from graphic organiser found above if there is limited digital access for wider class)</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GB" dirty="0">
                <a:solidFill>
                  <a:schemeClr val="dk1"/>
                </a:solidFill>
                <a:latin typeface="Roboto"/>
                <a:ea typeface="Roboto"/>
                <a:cs typeface="Roboto"/>
                <a:sym typeface="Roboto"/>
              </a:rPr>
              <a:t>Instructions: </a:t>
            </a:r>
            <a:endParaRPr dirty="0">
              <a:solidFill>
                <a:schemeClr val="dk1"/>
              </a:solidFill>
              <a:latin typeface="Roboto"/>
              <a:ea typeface="Roboto"/>
              <a:cs typeface="Roboto"/>
              <a:sym typeface="Roboto"/>
            </a:endParaRPr>
          </a:p>
          <a:p>
            <a:pPr marL="457200" lvl="0" indent="-298450" algn="l" rtl="0">
              <a:lnSpc>
                <a:spcPct val="115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Before letting the students investigate sources as groups, show the video </a:t>
            </a:r>
            <a:r>
              <a:rPr lang="en-GB" u="sng" dirty="0">
                <a:solidFill>
                  <a:schemeClr val="hlink"/>
                </a:solidFill>
                <a:latin typeface="Roboto"/>
                <a:ea typeface="Roboto"/>
                <a:cs typeface="Roboto"/>
                <a:sym typeface="Roboto"/>
                <a:hlinkClick r:id="rId3"/>
              </a:rPr>
              <a:t>https://www.youtube.com/watch?v=A2O1HU6FMfk</a:t>
            </a:r>
            <a:r>
              <a:rPr lang="en-GB" dirty="0">
                <a:solidFill>
                  <a:schemeClr val="dk1"/>
                </a:solidFill>
                <a:latin typeface="Roboto"/>
                <a:ea typeface="Roboto"/>
                <a:cs typeface="Roboto"/>
                <a:sym typeface="Roboto"/>
              </a:rPr>
              <a:t>. This video looks at the Sustainable Development Goal (1: Ending Poverty). Post-viewing, discuss with students how lack of access to healthcare, can contribute to poor eye-health. You may also want to encourage a discussion around the complexity and interconnectedness of this issue with other human rights.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Divide the students into small groups (4-5 students per group). Provide each group with access to the source links and chart ‘What causes avoidable blindness’ containing excerpts from different sources that discuss the causes of avoidable blindness related to healthcare access.</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Instruct the groups to read and analyse at least TWO provided sources carefully. They need to fill in the questions in the chart. Encourage students to take notes and/or highlight key points that support or challenge the idea that lack of access to healthcare contributes to avoidable blindness.</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Once finished, bring the groups back together and provide them with whiteboard markers. Collaboratively create a mind map representing the main causes of avoidable blindness due to lack of access to healthcare based on their source analysis. Question students on their evidence - check that their contributions are evidence-based, and where they found their evidence.</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Review: Were there any surprising findings or perspectives that emerged during the activity? What are some potential strategies to address this issue and improve access to healthcare?</a:t>
            </a:r>
            <a:endParaRPr dirty="0">
              <a:solidFill>
                <a:schemeClr val="dk1"/>
              </a:solidFill>
              <a:latin typeface="Roboto"/>
              <a:ea typeface="Roboto"/>
              <a:cs typeface="Roboto"/>
              <a:sym typeface="Roboto"/>
            </a:endParaRPr>
          </a:p>
        </p:txBody>
      </p:sp>
      <p:sp>
        <p:nvSpPr>
          <p:cNvPr id="460" name="Google Shape;460;g2581148c89f_2_19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239689ae08e_2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0" name="Google Shape;470;g239689ae08e_2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Clr>
                <a:schemeClr val="dk1"/>
              </a:buClr>
              <a:buSzPts val="1100"/>
              <a:buFont typeface="Arial"/>
              <a:buNone/>
            </a:pPr>
            <a:endParaRPr>
              <a:solidFill>
                <a:schemeClr val="dk1"/>
              </a:solidFill>
              <a:latin typeface="Roboto"/>
              <a:ea typeface="Roboto"/>
              <a:cs typeface="Roboto"/>
              <a:sym typeface="Roboto"/>
            </a:endParaRPr>
          </a:p>
        </p:txBody>
      </p:sp>
      <p:sp>
        <p:nvSpPr>
          <p:cNvPr id="471" name="Google Shape;471;g239689ae08e_2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580ac03542_0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2580ac03542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Instructions below. Alternatively, you can share the list of human rights and ask students to create a poster that advertises their chosen human right. Ask students to choose which of the rights do they think is MOST important. Discuss why and how they made their choice, given all of them are equal and often interdependent. </a:t>
            </a:r>
            <a:endParaRPr dirty="0"/>
          </a:p>
          <a:p>
            <a:pPr marL="0" lvl="0" indent="0" algn="l" rtl="0">
              <a:spcBef>
                <a:spcPts val="0"/>
              </a:spcBef>
              <a:spcAft>
                <a:spcPts val="0"/>
              </a:spcAft>
              <a:buNone/>
            </a:pPr>
            <a:endParaRPr dirty="0"/>
          </a:p>
          <a:p>
            <a:pPr marL="457200" lvl="0" indent="-298450" algn="l" rtl="0">
              <a:spcBef>
                <a:spcPts val="0"/>
              </a:spcBef>
              <a:spcAft>
                <a:spcPts val="0"/>
              </a:spcAft>
              <a:buClr>
                <a:schemeClr val="dk1"/>
              </a:buClr>
              <a:buSzPts val="1100"/>
              <a:buAutoNum type="arabicPeriod"/>
            </a:pPr>
            <a:r>
              <a:rPr lang="en-GB" dirty="0">
                <a:solidFill>
                  <a:schemeClr val="dk1"/>
                </a:solidFill>
              </a:rPr>
              <a:t>Download and print, or share/display the 30 human rights (</a:t>
            </a:r>
            <a:r>
              <a:rPr lang="en-GB" i="1" dirty="0">
                <a:solidFill>
                  <a:schemeClr val="dk1"/>
                </a:solidFill>
              </a:rPr>
              <a:t>Pinterest has some great single page lists</a:t>
            </a:r>
            <a:r>
              <a:rPr lang="en-GB" dirty="0">
                <a:solidFill>
                  <a:schemeClr val="dk1"/>
                </a:solidFill>
              </a:rPr>
              <a:t>) or you can find them all here </a:t>
            </a:r>
            <a:r>
              <a:rPr lang="en-GB" u="sng" dirty="0">
                <a:solidFill>
                  <a:schemeClr val="hlink"/>
                </a:solidFill>
                <a:hlinkClick r:id="rId3"/>
              </a:rPr>
              <a:t>https://www.un.org/en/udhrbook/pdf/udhr_booklet_en_web.pdf</a:t>
            </a:r>
            <a:r>
              <a:rPr lang="en-GB" dirty="0">
                <a:solidFill>
                  <a:schemeClr val="dk1"/>
                </a:solidFill>
              </a:rPr>
              <a:t> where they are explained with an infographic also. </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GB" dirty="0">
                <a:solidFill>
                  <a:schemeClr val="dk1"/>
                </a:solidFill>
              </a:rPr>
              <a:t>Divide students into groups of human beings, and human rights owners. 75% of the class need to be human beings (buyers), the remaining 25% can be owners (selling human rights). From this point onwards, the different groups should not be communicating with each other. </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GB" u="sng" dirty="0">
                <a:solidFill>
                  <a:schemeClr val="dk1"/>
                </a:solidFill>
              </a:rPr>
              <a:t>Rules for human beings:</a:t>
            </a:r>
            <a:r>
              <a:rPr lang="en-GB" dirty="0">
                <a:solidFill>
                  <a:schemeClr val="dk1"/>
                </a:solidFill>
              </a:rPr>
              <a:t> you need to review all human rights and rank them, as most or least important. This will help you to decide which ones to buy, but remember they might not all be on sale. You will need to buy the 4 human rights that you think are most important to your life. You have a $1,000 budget - and you can’t go over budget!</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GB" u="sng" dirty="0">
                <a:solidFill>
                  <a:schemeClr val="dk1"/>
                </a:solidFill>
              </a:rPr>
              <a:t>Rules for human rights owners:</a:t>
            </a:r>
            <a:r>
              <a:rPr lang="en-GB" dirty="0">
                <a:solidFill>
                  <a:schemeClr val="dk1"/>
                </a:solidFill>
              </a:rPr>
              <a:t> you need to review all human rights and choose 4 human rights to sell. You should select the ones that you think are most important. Your goal is to sell more human rights than anyone, and for the highest price. The price should reflect the importance of the human right – but remember the human beings only have $1,000 budget. You will need to think about how to beat the competition. </a:t>
            </a:r>
            <a:endParaRPr dirty="0">
              <a:solidFill>
                <a:schemeClr val="dk1"/>
              </a:solidFill>
            </a:endParaRPr>
          </a:p>
          <a:p>
            <a:pPr marL="457200" lvl="0" indent="-298450" algn="l" rtl="0">
              <a:spcBef>
                <a:spcPts val="0"/>
              </a:spcBef>
              <a:spcAft>
                <a:spcPts val="0"/>
              </a:spcAft>
              <a:buClr>
                <a:schemeClr val="dk1"/>
              </a:buClr>
              <a:buSzPts val="1100"/>
              <a:buAutoNum type="arabicPeriod"/>
            </a:pPr>
            <a:r>
              <a:rPr lang="en-GB" dirty="0">
                <a:solidFill>
                  <a:schemeClr val="dk1"/>
                </a:solidFill>
              </a:rPr>
              <a:t>Remember! The purpose of this activity is to think about the importance of human rights, not just negotiating money. Think about: How will the human rights benefit your / our lives? What would happen if you / we didn't have them?</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NZ" dirty="0"/>
              <a:t>More directions below:</a:t>
            </a:r>
            <a:endParaRPr dirty="0"/>
          </a:p>
        </p:txBody>
      </p:sp>
      <p:sp>
        <p:nvSpPr>
          <p:cNvPr id="185" name="Google Shape;185;g2580ac03542_0_3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580ac03542_0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2580ac03542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5" name="Google Shape;185;g2580ac03542_0_3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extLst>
      <p:ext uri="{BB962C8B-B14F-4D97-AF65-F5344CB8AC3E}">
        <p14:creationId xmlns:p14="http://schemas.microsoft.com/office/powerpoint/2010/main" val="2645152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580ac03542_0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2580ac03542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5" name="Google Shape;185;g2580ac03542_0_3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2152817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2580ac03542_0_3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2580ac03542_0_3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400"/>
              </a:spcBef>
              <a:spcAft>
                <a:spcPts val="0"/>
              </a:spcAft>
              <a:buNone/>
            </a:pPr>
            <a:r>
              <a:rPr lang="en-GB" dirty="0"/>
              <a:t>Teacher to discuss: In reality you don’t ever have to choose your human rights. All human rights are yours. Human rights belong to everyone from the moment you are born. Human rights should never be taken away from you.</a:t>
            </a:r>
            <a:endParaRPr dirty="0"/>
          </a:p>
          <a:p>
            <a:pPr marL="0" lvl="0" indent="0" algn="l" rtl="0">
              <a:lnSpc>
                <a:spcPct val="90000"/>
              </a:lnSpc>
              <a:spcBef>
                <a:spcPts val="400"/>
              </a:spcBef>
              <a:spcAft>
                <a:spcPts val="0"/>
              </a:spcAft>
              <a:buNone/>
            </a:pPr>
            <a:endParaRPr dirty="0"/>
          </a:p>
        </p:txBody>
      </p:sp>
      <p:sp>
        <p:nvSpPr>
          <p:cNvPr id="208" name="Google Shape;208;g2580ac03542_0_3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580ac03542_0_3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g2580ac03542_0_3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Some additional resources to support initial introduction into Human Rights can be found in the following videos:</a:t>
            </a:r>
            <a:endParaRPr/>
          </a:p>
          <a:p>
            <a:pPr marL="0" lvl="0" indent="0" algn="l" rtl="0">
              <a:spcBef>
                <a:spcPts val="0"/>
              </a:spcBef>
              <a:spcAft>
                <a:spcPts val="0"/>
              </a:spcAft>
              <a:buNone/>
            </a:pPr>
            <a:endParaRPr/>
          </a:p>
          <a:p>
            <a:pPr marL="457200" lvl="0" indent="-298450" algn="l" rtl="0">
              <a:spcBef>
                <a:spcPts val="0"/>
              </a:spcBef>
              <a:spcAft>
                <a:spcPts val="0"/>
              </a:spcAft>
              <a:buSzPts val="1100"/>
              <a:buAutoNum type="arabicPeriod"/>
            </a:pPr>
            <a:r>
              <a:rPr lang="en-GB" u="sng">
                <a:solidFill>
                  <a:schemeClr val="hlink"/>
                </a:solidFill>
                <a:hlinkClick r:id="rId3"/>
              </a:rPr>
              <a:t>https://www.youtube.com/watch?v=6e8m8L9BFa4</a:t>
            </a:r>
            <a:r>
              <a:rPr lang="en-GB">
                <a:solidFill>
                  <a:schemeClr val="dk1"/>
                </a:solidFill>
              </a:rPr>
              <a:t> (a simple Amnesty International summary of Human Rights)</a:t>
            </a:r>
            <a:r>
              <a:rPr lang="en-GB"/>
              <a:t> or </a:t>
            </a:r>
            <a:r>
              <a:rPr lang="en-GB" u="sng">
                <a:solidFill>
                  <a:schemeClr val="hlink"/>
                </a:solidFill>
                <a:hlinkClick r:id="rId4"/>
              </a:rPr>
              <a:t>https://www.youtube.com/watch?v=nDgIVseTkuE</a:t>
            </a:r>
            <a:r>
              <a:rPr lang="en-GB"/>
              <a:t> (this is a more critical TED talk video - 4 mins - on human rights)</a:t>
            </a:r>
            <a:endParaRPr/>
          </a:p>
          <a:p>
            <a:pPr marL="457200" lvl="0" indent="-298450" algn="l" rtl="0">
              <a:spcBef>
                <a:spcPts val="0"/>
              </a:spcBef>
              <a:spcAft>
                <a:spcPts val="0"/>
              </a:spcAft>
              <a:buSzPts val="1100"/>
              <a:buAutoNum type="arabicPeriod"/>
            </a:pPr>
            <a:r>
              <a:rPr lang="en-GB"/>
              <a:t>Students can complete a concept word map (following slide) to consolidate their understanding of human rights</a:t>
            </a:r>
            <a:endParaRPr/>
          </a:p>
          <a:p>
            <a:pPr marL="0" lvl="0" indent="0" algn="l" rtl="0">
              <a:spcBef>
                <a:spcPts val="0"/>
              </a:spcBef>
              <a:spcAft>
                <a:spcPts val="0"/>
              </a:spcAft>
              <a:buNone/>
            </a:pPr>
            <a:endParaRPr/>
          </a:p>
        </p:txBody>
      </p:sp>
      <p:sp>
        <p:nvSpPr>
          <p:cNvPr id="216" name="Google Shape;216;g2580ac03542_0_3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581148c89f_2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2581148c89f_2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To review or consolidate student understanding of HUMAN RIGHTS, students can complete a concept word map for this term. This is also found in resources for printing purposes. </a:t>
            </a:r>
            <a:endParaRPr dirty="0"/>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6"/>
        <p:cNvGrpSpPr/>
        <p:nvPr/>
      </p:nvGrpSpPr>
      <p:grpSpPr>
        <a:xfrm>
          <a:off x="0" y="0"/>
          <a:ext cx="0" cy="0"/>
          <a:chOff x="0" y="0"/>
          <a:chExt cx="0" cy="0"/>
        </a:xfrm>
      </p:grpSpPr>
      <p:pic>
        <p:nvPicPr>
          <p:cNvPr id="57" name="Google Shape;57;p14" descr="A picture containing wall, ground, building&#10;&#10;Description automatically generated"/>
          <p:cNvPicPr preferRelativeResize="0"/>
          <p:nvPr/>
        </p:nvPicPr>
        <p:blipFill rotWithShape="1">
          <a:blip r:embed="rId2">
            <a:alphaModFix/>
          </a:blip>
          <a:srcRect/>
          <a:stretch/>
        </p:blipFill>
        <p:spPr>
          <a:xfrm>
            <a:off x="0" y="0"/>
            <a:ext cx="9144000" cy="5143500"/>
          </a:xfrm>
          <a:custGeom>
            <a:avLst/>
            <a:gdLst/>
            <a:ahLst/>
            <a:cxnLst/>
            <a:rect l="l" t="t" r="r" b="b"/>
            <a:pathLst>
              <a:path w="12192000" h="6858000" extrusionOk="0">
                <a:moveTo>
                  <a:pt x="0" y="0"/>
                </a:moveTo>
                <a:lnTo>
                  <a:pt x="12192000" y="0"/>
                </a:lnTo>
                <a:lnTo>
                  <a:pt x="12192000" y="6858000"/>
                </a:lnTo>
                <a:lnTo>
                  <a:pt x="0" y="6858000"/>
                </a:lnTo>
                <a:close/>
              </a:path>
            </a:pathLst>
          </a:custGeom>
          <a:noFill/>
          <a:ln>
            <a:noFill/>
          </a:ln>
        </p:spPr>
      </p:pic>
      <p:sp>
        <p:nvSpPr>
          <p:cNvPr id="58" name="Google Shape;58;p14"/>
          <p:cNvSpPr/>
          <p:nvPr/>
        </p:nvSpPr>
        <p:spPr>
          <a:xfrm>
            <a:off x="0" y="0"/>
            <a:ext cx="9144000" cy="5143500"/>
          </a:xfrm>
          <a:prstGeom prst="rect">
            <a:avLst/>
          </a:prstGeom>
          <a:solidFill>
            <a:schemeClr val="lt1">
              <a:alpha val="5765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59" name="Google Shape;59;p14"/>
          <p:cNvSpPr txBox="1">
            <a:spLocks noGrp="1"/>
          </p:cNvSpPr>
          <p:nvPr>
            <p:ph type="ctrTitle"/>
          </p:nvPr>
        </p:nvSpPr>
        <p:spPr>
          <a:xfrm>
            <a:off x="5512280" y="1030178"/>
            <a:ext cx="2883300" cy="17907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3000"/>
              <a:buFont typeface="Avenir"/>
              <a:buNone/>
              <a:defRPr sz="30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 name="Google Shape;60;p14"/>
          <p:cNvSpPr txBox="1">
            <a:spLocks noGrp="1"/>
          </p:cNvSpPr>
          <p:nvPr>
            <p:ph type="subTitle" idx="1"/>
          </p:nvPr>
        </p:nvSpPr>
        <p:spPr>
          <a:xfrm>
            <a:off x="5512280" y="2889934"/>
            <a:ext cx="2883300" cy="6108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Clr>
                <a:schemeClr val="dk1"/>
              </a:buClr>
              <a:buSzPts val="1800"/>
              <a:buNone/>
              <a:defRPr sz="1800"/>
            </a:lvl1pPr>
            <a:lvl2pPr lvl="1" algn="ctr" rtl="0">
              <a:lnSpc>
                <a:spcPct val="90000"/>
              </a:lnSpc>
              <a:spcBef>
                <a:spcPts val="1200"/>
              </a:spcBef>
              <a:spcAft>
                <a:spcPts val="0"/>
              </a:spcAft>
              <a:buClr>
                <a:schemeClr val="dk1"/>
              </a:buClr>
              <a:buSzPts val="1500"/>
              <a:buNone/>
              <a:defRPr sz="1500"/>
            </a:lvl2pPr>
            <a:lvl3pPr lvl="2" algn="ctr" rtl="0">
              <a:lnSpc>
                <a:spcPct val="90000"/>
              </a:lnSpc>
              <a:spcBef>
                <a:spcPts val="1200"/>
              </a:spcBef>
              <a:spcAft>
                <a:spcPts val="0"/>
              </a:spcAft>
              <a:buClr>
                <a:schemeClr val="dk1"/>
              </a:buClr>
              <a:buSzPts val="1400"/>
              <a:buNone/>
              <a:defRPr sz="1400"/>
            </a:lvl3pPr>
            <a:lvl4pPr lvl="3" algn="ctr" rtl="0">
              <a:lnSpc>
                <a:spcPct val="90000"/>
              </a:lnSpc>
              <a:spcBef>
                <a:spcPts val="1200"/>
              </a:spcBef>
              <a:spcAft>
                <a:spcPts val="0"/>
              </a:spcAft>
              <a:buClr>
                <a:schemeClr val="dk1"/>
              </a:buClr>
              <a:buSzPts val="1200"/>
              <a:buNone/>
              <a:defRPr sz="1200"/>
            </a:lvl4pPr>
            <a:lvl5pPr lvl="4" algn="ctr" rtl="0">
              <a:lnSpc>
                <a:spcPct val="90000"/>
              </a:lnSpc>
              <a:spcBef>
                <a:spcPts val="1200"/>
              </a:spcBef>
              <a:spcAft>
                <a:spcPts val="0"/>
              </a:spcAft>
              <a:buClr>
                <a:schemeClr val="dk1"/>
              </a:buClr>
              <a:buSzPts val="1200"/>
              <a:buNone/>
              <a:defRPr sz="1200"/>
            </a:lvl5pPr>
            <a:lvl6pPr lvl="5" algn="ctr" rtl="0">
              <a:lnSpc>
                <a:spcPct val="90000"/>
              </a:lnSpc>
              <a:spcBef>
                <a:spcPts val="1200"/>
              </a:spcBef>
              <a:spcAft>
                <a:spcPts val="0"/>
              </a:spcAft>
              <a:buClr>
                <a:schemeClr val="dk1"/>
              </a:buClr>
              <a:buSzPts val="1200"/>
              <a:buNone/>
              <a:defRPr sz="1200"/>
            </a:lvl6pPr>
            <a:lvl7pPr lvl="6" algn="ctr" rtl="0">
              <a:lnSpc>
                <a:spcPct val="90000"/>
              </a:lnSpc>
              <a:spcBef>
                <a:spcPts val="1200"/>
              </a:spcBef>
              <a:spcAft>
                <a:spcPts val="0"/>
              </a:spcAft>
              <a:buClr>
                <a:schemeClr val="dk1"/>
              </a:buClr>
              <a:buSzPts val="1200"/>
              <a:buNone/>
              <a:defRPr sz="1200"/>
            </a:lvl7pPr>
            <a:lvl8pPr lvl="7" algn="ctr" rtl="0">
              <a:lnSpc>
                <a:spcPct val="90000"/>
              </a:lnSpc>
              <a:spcBef>
                <a:spcPts val="1200"/>
              </a:spcBef>
              <a:spcAft>
                <a:spcPts val="0"/>
              </a:spcAft>
              <a:buClr>
                <a:schemeClr val="dk1"/>
              </a:buClr>
              <a:buSzPts val="1200"/>
              <a:buNone/>
              <a:defRPr sz="1200"/>
            </a:lvl8pPr>
            <a:lvl9pPr lvl="8" algn="ctr" rtl="0">
              <a:lnSpc>
                <a:spcPct val="90000"/>
              </a:lnSpc>
              <a:spcBef>
                <a:spcPts val="1200"/>
              </a:spcBef>
              <a:spcAft>
                <a:spcPts val="1200"/>
              </a:spcAft>
              <a:buClr>
                <a:schemeClr val="dk1"/>
              </a:buClr>
              <a:buSzPts val="1200"/>
              <a:buNone/>
              <a:defRPr sz="1200"/>
            </a:lvl9pPr>
          </a:lstStyle>
          <a:p>
            <a:endParaRPr/>
          </a:p>
        </p:txBody>
      </p:sp>
      <p:grpSp>
        <p:nvGrpSpPr>
          <p:cNvPr id="61" name="Google Shape;61;p14"/>
          <p:cNvGrpSpPr/>
          <p:nvPr/>
        </p:nvGrpSpPr>
        <p:grpSpPr>
          <a:xfrm>
            <a:off x="406980" y="912035"/>
            <a:ext cx="4860446" cy="3319704"/>
            <a:chOff x="1352316" y="189000"/>
            <a:chExt cx="9487500" cy="6480000"/>
          </a:xfrm>
        </p:grpSpPr>
        <p:sp>
          <p:nvSpPr>
            <p:cNvPr id="62" name="Google Shape;62;p14"/>
            <p:cNvSpPr/>
            <p:nvPr/>
          </p:nvSpPr>
          <p:spPr>
            <a:xfrm>
              <a:off x="1352316" y="189000"/>
              <a:ext cx="9487500" cy="6480000"/>
            </a:xfrm>
            <a:prstGeom prst="roundRect">
              <a:avLst>
                <a:gd name="adj" fmla="val 305"/>
              </a:avLst>
            </a:prstGeom>
            <a:solidFill>
              <a:srgbClr val="262626"/>
            </a:solidFill>
            <a:ln>
              <a:noFill/>
            </a:ln>
            <a:effectLst>
              <a:outerShdw blurRad="50800" dist="38100" dir="8100000" algn="tr"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63" name="Google Shape;63;p14"/>
            <p:cNvSpPr/>
            <p:nvPr/>
          </p:nvSpPr>
          <p:spPr>
            <a:xfrm>
              <a:off x="1664303" y="549000"/>
              <a:ext cx="8863500" cy="5760000"/>
            </a:xfrm>
            <a:prstGeom prst="roundRect">
              <a:avLst>
                <a:gd name="adj" fmla="val 447"/>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grpSp>
      <p:sp>
        <p:nvSpPr>
          <p:cNvPr id="64" name="Google Shape;64;p14"/>
          <p:cNvSpPr>
            <a:spLocks noGrp="1"/>
          </p:cNvSpPr>
          <p:nvPr>
            <p:ph type="pic" idx="2"/>
          </p:nvPr>
        </p:nvSpPr>
        <p:spPr>
          <a:xfrm>
            <a:off x="785626" y="1335512"/>
            <a:ext cx="4102800" cy="2472600"/>
          </a:xfrm>
          <a:prstGeom prst="rect">
            <a:avLst/>
          </a:prstGeom>
          <a:solidFill>
            <a:srgbClr val="D8D8D8"/>
          </a:solidFill>
          <a:ln>
            <a:noFill/>
          </a:ln>
        </p:spPr>
      </p:sp>
      <p:sp>
        <p:nvSpPr>
          <p:cNvPr id="65" name="Google Shape;65;p14"/>
          <p:cNvSpPr txBox="1">
            <a:spLocks noGrp="1"/>
          </p:cNvSpPr>
          <p:nvPr>
            <p:ph type="dt" idx="10"/>
          </p:nvPr>
        </p:nvSpPr>
        <p:spPr>
          <a:xfrm>
            <a:off x="5512280" y="4014661"/>
            <a:ext cx="2883300" cy="186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6" name="Google Shape;66;p14"/>
          <p:cNvSpPr txBox="1">
            <a:spLocks noGrp="1"/>
          </p:cNvSpPr>
          <p:nvPr>
            <p:ph type="body" idx="3"/>
          </p:nvPr>
        </p:nvSpPr>
        <p:spPr>
          <a:xfrm>
            <a:off x="5512594" y="3732098"/>
            <a:ext cx="2882400" cy="227700"/>
          </a:xfrm>
          <a:prstGeom prst="rect">
            <a:avLst/>
          </a:prstGeom>
          <a:noFill/>
          <a:ln>
            <a:noFill/>
          </a:ln>
        </p:spPr>
        <p:txBody>
          <a:bodyPr spcFirstLastPara="1" wrap="square" lIns="68575" tIns="34275" rIns="68575" bIns="34275" anchor="ctr" anchorCtr="0">
            <a:normAutofit/>
          </a:bodyPr>
          <a:lstStyle>
            <a:lvl1pPr marL="457200" lvl="0" indent="-228600" algn="l" rtl="0">
              <a:lnSpc>
                <a:spcPct val="90000"/>
              </a:lnSpc>
              <a:spcBef>
                <a:spcPts val="800"/>
              </a:spcBef>
              <a:spcAft>
                <a:spcPts val="0"/>
              </a:spcAft>
              <a:buClr>
                <a:schemeClr val="dk1"/>
              </a:buClr>
              <a:buSzPts val="1400"/>
              <a:buNone/>
              <a:defRPr sz="1400"/>
            </a:lvl1pPr>
            <a:lvl2pPr marL="914400" lvl="1" indent="-228600" algn="l" rtl="0">
              <a:lnSpc>
                <a:spcPct val="90000"/>
              </a:lnSpc>
              <a:spcBef>
                <a:spcPts val="1200"/>
              </a:spcBef>
              <a:spcAft>
                <a:spcPts val="0"/>
              </a:spcAft>
              <a:buClr>
                <a:schemeClr val="dk1"/>
              </a:buClr>
              <a:buSzPts val="1800"/>
              <a:buNone/>
              <a:defRPr/>
            </a:lvl2pPr>
            <a:lvl3pPr marL="1371600" lvl="2" indent="-228600" algn="l" rtl="0">
              <a:lnSpc>
                <a:spcPct val="90000"/>
              </a:lnSpc>
              <a:spcBef>
                <a:spcPts val="1200"/>
              </a:spcBef>
              <a:spcAft>
                <a:spcPts val="0"/>
              </a:spcAft>
              <a:buClr>
                <a:schemeClr val="dk1"/>
              </a:buClr>
              <a:buSzPts val="1500"/>
              <a:buNone/>
              <a:defRPr/>
            </a:lvl3pPr>
            <a:lvl4pPr marL="1828800" lvl="3" indent="-228600" algn="l" rtl="0">
              <a:lnSpc>
                <a:spcPct val="90000"/>
              </a:lnSpc>
              <a:spcBef>
                <a:spcPts val="1200"/>
              </a:spcBef>
              <a:spcAft>
                <a:spcPts val="0"/>
              </a:spcAft>
              <a:buClr>
                <a:schemeClr val="dk1"/>
              </a:buClr>
              <a:buSzPts val="1400"/>
              <a:buNone/>
              <a:defRPr/>
            </a:lvl4pPr>
            <a:lvl5pPr marL="2286000" lvl="4" indent="-228600" algn="l" rtl="0">
              <a:lnSpc>
                <a:spcPct val="90000"/>
              </a:lnSpc>
              <a:spcBef>
                <a:spcPts val="1200"/>
              </a:spcBef>
              <a:spcAft>
                <a:spcPts val="0"/>
              </a:spcAft>
              <a:buClr>
                <a:schemeClr val="dk1"/>
              </a:buClr>
              <a:buSzPts val="1400"/>
              <a:buNone/>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Abstract">
  <p:cSld name="Section Header Abstract">
    <p:spTree>
      <p:nvGrpSpPr>
        <p:cNvPr id="1" name="Shape 67"/>
        <p:cNvGrpSpPr/>
        <p:nvPr/>
      </p:nvGrpSpPr>
      <p:grpSpPr>
        <a:xfrm>
          <a:off x="0" y="0"/>
          <a:ext cx="0" cy="0"/>
          <a:chOff x="0" y="0"/>
          <a:chExt cx="0" cy="0"/>
        </a:xfrm>
      </p:grpSpPr>
      <p:pic>
        <p:nvPicPr>
          <p:cNvPr id="68" name="Google Shape;68;p15" descr="A picture containing building, indoor, floor, dome&#10;&#10;Description automatically generated"/>
          <p:cNvPicPr preferRelativeResize="0"/>
          <p:nvPr/>
        </p:nvPicPr>
        <p:blipFill rotWithShape="1">
          <a:blip r:embed="rId2">
            <a:alphaModFix/>
          </a:blip>
          <a:srcRect/>
          <a:stretch/>
        </p:blipFill>
        <p:spPr>
          <a:xfrm>
            <a:off x="0" y="0"/>
            <a:ext cx="9144000" cy="5143500"/>
          </a:xfrm>
          <a:custGeom>
            <a:avLst/>
            <a:gdLst/>
            <a:ahLst/>
            <a:cxnLst/>
            <a:rect l="l" t="t" r="r" b="b"/>
            <a:pathLst>
              <a:path w="12192000" h="6858000" extrusionOk="0">
                <a:moveTo>
                  <a:pt x="0" y="0"/>
                </a:moveTo>
                <a:lnTo>
                  <a:pt x="12192000" y="0"/>
                </a:lnTo>
                <a:lnTo>
                  <a:pt x="12192000" y="6858000"/>
                </a:lnTo>
                <a:lnTo>
                  <a:pt x="0" y="6858000"/>
                </a:lnTo>
                <a:close/>
              </a:path>
            </a:pathLst>
          </a:custGeom>
          <a:noFill/>
          <a:ln>
            <a:noFill/>
          </a:ln>
        </p:spPr>
      </p:pic>
      <p:sp>
        <p:nvSpPr>
          <p:cNvPr id="69" name="Google Shape;69;p15"/>
          <p:cNvSpPr txBox="1">
            <a:spLocks noGrp="1"/>
          </p:cNvSpPr>
          <p:nvPr>
            <p:ph type="title"/>
          </p:nvPr>
        </p:nvSpPr>
        <p:spPr>
          <a:xfrm>
            <a:off x="3098494" y="1837833"/>
            <a:ext cx="5213700" cy="1328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3000"/>
              <a:buFont typeface="Avenir"/>
              <a:buNone/>
              <a:defRPr sz="30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0" name="Google Shape;70;p15"/>
          <p:cNvSpPr txBox="1">
            <a:spLocks noGrp="1"/>
          </p:cNvSpPr>
          <p:nvPr>
            <p:ph type="body" idx="1"/>
          </p:nvPr>
        </p:nvSpPr>
        <p:spPr>
          <a:xfrm>
            <a:off x="3098494" y="3284995"/>
            <a:ext cx="5213700" cy="69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1200"/>
              </a:spcBef>
              <a:spcAft>
                <a:spcPts val="0"/>
              </a:spcAft>
              <a:buClr>
                <a:srgbClr val="888888"/>
              </a:buClr>
              <a:buSzPts val="1500"/>
              <a:buNone/>
              <a:defRPr sz="1500">
                <a:solidFill>
                  <a:srgbClr val="888888"/>
                </a:solidFill>
              </a:defRPr>
            </a:lvl2pPr>
            <a:lvl3pPr marL="1371600" lvl="2" indent="-228600" algn="l" rtl="0">
              <a:lnSpc>
                <a:spcPct val="90000"/>
              </a:lnSpc>
              <a:spcBef>
                <a:spcPts val="1200"/>
              </a:spcBef>
              <a:spcAft>
                <a:spcPts val="0"/>
              </a:spcAft>
              <a:buClr>
                <a:srgbClr val="888888"/>
              </a:buClr>
              <a:buSzPts val="1400"/>
              <a:buNone/>
              <a:defRPr sz="1400">
                <a:solidFill>
                  <a:srgbClr val="888888"/>
                </a:solidFill>
              </a:defRPr>
            </a:lvl3pPr>
            <a:lvl4pPr marL="1828800" lvl="3" indent="-228600" algn="l" rtl="0">
              <a:lnSpc>
                <a:spcPct val="90000"/>
              </a:lnSpc>
              <a:spcBef>
                <a:spcPts val="1200"/>
              </a:spcBef>
              <a:spcAft>
                <a:spcPts val="0"/>
              </a:spcAft>
              <a:buClr>
                <a:srgbClr val="888888"/>
              </a:buClr>
              <a:buSzPts val="1200"/>
              <a:buNone/>
              <a:defRPr sz="1200">
                <a:solidFill>
                  <a:srgbClr val="888888"/>
                </a:solidFill>
              </a:defRPr>
            </a:lvl4pPr>
            <a:lvl5pPr marL="2286000" lvl="4" indent="-228600" algn="l" rtl="0">
              <a:lnSpc>
                <a:spcPct val="90000"/>
              </a:lnSpc>
              <a:spcBef>
                <a:spcPts val="1200"/>
              </a:spcBef>
              <a:spcAft>
                <a:spcPts val="0"/>
              </a:spcAft>
              <a:buClr>
                <a:srgbClr val="888888"/>
              </a:buClr>
              <a:buSzPts val="1200"/>
              <a:buNone/>
              <a:defRPr sz="1200">
                <a:solidFill>
                  <a:srgbClr val="888888"/>
                </a:solidFill>
              </a:defRPr>
            </a:lvl5pPr>
            <a:lvl6pPr marL="2743200" lvl="5" indent="-228600" algn="l" rtl="0">
              <a:lnSpc>
                <a:spcPct val="90000"/>
              </a:lnSpc>
              <a:spcBef>
                <a:spcPts val="1200"/>
              </a:spcBef>
              <a:spcAft>
                <a:spcPts val="0"/>
              </a:spcAft>
              <a:buClr>
                <a:srgbClr val="888888"/>
              </a:buClr>
              <a:buSzPts val="1200"/>
              <a:buNone/>
              <a:defRPr sz="1200">
                <a:solidFill>
                  <a:srgbClr val="888888"/>
                </a:solidFill>
              </a:defRPr>
            </a:lvl6pPr>
            <a:lvl7pPr marL="3200400" lvl="6" indent="-228600" algn="l" rtl="0">
              <a:lnSpc>
                <a:spcPct val="90000"/>
              </a:lnSpc>
              <a:spcBef>
                <a:spcPts val="1200"/>
              </a:spcBef>
              <a:spcAft>
                <a:spcPts val="0"/>
              </a:spcAft>
              <a:buClr>
                <a:srgbClr val="888888"/>
              </a:buClr>
              <a:buSzPts val="1200"/>
              <a:buNone/>
              <a:defRPr sz="1200">
                <a:solidFill>
                  <a:srgbClr val="888888"/>
                </a:solidFill>
              </a:defRPr>
            </a:lvl7pPr>
            <a:lvl8pPr marL="3657600" lvl="7" indent="-228600" algn="l" rtl="0">
              <a:lnSpc>
                <a:spcPct val="90000"/>
              </a:lnSpc>
              <a:spcBef>
                <a:spcPts val="1200"/>
              </a:spcBef>
              <a:spcAft>
                <a:spcPts val="0"/>
              </a:spcAft>
              <a:buClr>
                <a:srgbClr val="888888"/>
              </a:buClr>
              <a:buSzPts val="1200"/>
              <a:buNone/>
              <a:defRPr sz="1200">
                <a:solidFill>
                  <a:srgbClr val="888888"/>
                </a:solidFill>
              </a:defRPr>
            </a:lvl8pPr>
            <a:lvl9pPr marL="4114800" lvl="8" indent="-228600" algn="l" rtl="0">
              <a:lnSpc>
                <a:spcPct val="90000"/>
              </a:lnSpc>
              <a:spcBef>
                <a:spcPts val="1200"/>
              </a:spcBef>
              <a:spcAft>
                <a:spcPts val="1200"/>
              </a:spcAft>
              <a:buClr>
                <a:srgbClr val="888888"/>
              </a:buClr>
              <a:buSzPts val="1200"/>
              <a:buNone/>
              <a:defRPr sz="1200">
                <a:solidFill>
                  <a:srgbClr val="888888"/>
                </a:solidFill>
              </a:defRPr>
            </a:lvl9pPr>
          </a:lstStyle>
          <a:p>
            <a:endParaRPr/>
          </a:p>
        </p:txBody>
      </p:sp>
      <p:sp>
        <p:nvSpPr>
          <p:cNvPr id="71" name="Google Shape;71;p15"/>
          <p:cNvSpPr/>
          <p:nvPr/>
        </p:nvSpPr>
        <p:spPr>
          <a:xfrm>
            <a:off x="974557" y="1634880"/>
            <a:ext cx="1873800" cy="1873800"/>
          </a:xfrm>
          <a:prstGeom prst="roundRect">
            <a:avLst>
              <a:gd name="adj" fmla="val 305"/>
            </a:avLst>
          </a:prstGeom>
          <a:solidFill>
            <a:srgbClr val="262626"/>
          </a:solidFill>
          <a:ln>
            <a:noFill/>
          </a:ln>
          <a:effectLst>
            <a:outerShdw blurRad="50800" dist="38100" dir="8100000" algn="tr"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72" name="Google Shape;72;p15"/>
          <p:cNvSpPr/>
          <p:nvPr/>
        </p:nvSpPr>
        <p:spPr>
          <a:xfrm>
            <a:off x="1095062" y="1763468"/>
            <a:ext cx="1632900" cy="1616700"/>
          </a:xfrm>
          <a:prstGeom prst="roundRect">
            <a:avLst>
              <a:gd name="adj" fmla="val 447"/>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73" name="Google Shape;73;p15"/>
          <p:cNvSpPr>
            <a:spLocks noGrp="1"/>
          </p:cNvSpPr>
          <p:nvPr>
            <p:ph type="pic" idx="2"/>
          </p:nvPr>
        </p:nvSpPr>
        <p:spPr>
          <a:xfrm>
            <a:off x="1240831" y="1901155"/>
            <a:ext cx="1341300" cy="1341300"/>
          </a:xfrm>
          <a:prstGeom prst="rect">
            <a:avLst/>
          </a:prstGeom>
          <a:solidFill>
            <a:srgbClr val="D8D8D8"/>
          </a:solid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Concrete">
  <p:cSld name="Section Header Concrete">
    <p:spTree>
      <p:nvGrpSpPr>
        <p:cNvPr id="1" name="Shape 74"/>
        <p:cNvGrpSpPr/>
        <p:nvPr/>
      </p:nvGrpSpPr>
      <p:grpSpPr>
        <a:xfrm>
          <a:off x="0" y="0"/>
          <a:ext cx="0" cy="0"/>
          <a:chOff x="0" y="0"/>
          <a:chExt cx="0" cy="0"/>
        </a:xfrm>
      </p:grpSpPr>
      <p:pic>
        <p:nvPicPr>
          <p:cNvPr id="75" name="Google Shape;75;p16" descr="A picture containing wall, ground, building&#10;&#10;Description automatically generated"/>
          <p:cNvPicPr preferRelativeResize="0"/>
          <p:nvPr/>
        </p:nvPicPr>
        <p:blipFill rotWithShape="1">
          <a:blip r:embed="rId2">
            <a:alphaModFix/>
          </a:blip>
          <a:srcRect/>
          <a:stretch/>
        </p:blipFill>
        <p:spPr>
          <a:xfrm>
            <a:off x="0" y="0"/>
            <a:ext cx="9144000" cy="5143500"/>
          </a:xfrm>
          <a:custGeom>
            <a:avLst/>
            <a:gdLst/>
            <a:ahLst/>
            <a:cxnLst/>
            <a:rect l="l" t="t" r="r" b="b"/>
            <a:pathLst>
              <a:path w="12192000" h="6858000" extrusionOk="0">
                <a:moveTo>
                  <a:pt x="0" y="0"/>
                </a:moveTo>
                <a:lnTo>
                  <a:pt x="12192000" y="0"/>
                </a:lnTo>
                <a:lnTo>
                  <a:pt x="12192000" y="6858000"/>
                </a:lnTo>
                <a:lnTo>
                  <a:pt x="0" y="6858000"/>
                </a:lnTo>
                <a:close/>
              </a:path>
            </a:pathLst>
          </a:custGeom>
          <a:noFill/>
          <a:ln>
            <a:noFill/>
          </a:ln>
        </p:spPr>
      </p:pic>
      <p:sp>
        <p:nvSpPr>
          <p:cNvPr id="76" name="Google Shape;76;p16"/>
          <p:cNvSpPr/>
          <p:nvPr/>
        </p:nvSpPr>
        <p:spPr>
          <a:xfrm>
            <a:off x="0" y="0"/>
            <a:ext cx="9144000" cy="5143500"/>
          </a:xfrm>
          <a:prstGeom prst="rect">
            <a:avLst/>
          </a:prstGeom>
          <a:solidFill>
            <a:schemeClr val="lt1">
              <a:alpha val="5765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77" name="Google Shape;77;p16"/>
          <p:cNvSpPr txBox="1">
            <a:spLocks noGrp="1"/>
          </p:cNvSpPr>
          <p:nvPr>
            <p:ph type="title"/>
          </p:nvPr>
        </p:nvSpPr>
        <p:spPr>
          <a:xfrm>
            <a:off x="3098494" y="1837833"/>
            <a:ext cx="5213700" cy="1328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3000"/>
              <a:buFont typeface="Avenir"/>
              <a:buNone/>
              <a:defRPr sz="30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8" name="Google Shape;78;p16"/>
          <p:cNvSpPr txBox="1">
            <a:spLocks noGrp="1"/>
          </p:cNvSpPr>
          <p:nvPr>
            <p:ph type="body" idx="1"/>
          </p:nvPr>
        </p:nvSpPr>
        <p:spPr>
          <a:xfrm>
            <a:off x="3098494" y="3284995"/>
            <a:ext cx="5213700" cy="69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1200"/>
              </a:spcBef>
              <a:spcAft>
                <a:spcPts val="0"/>
              </a:spcAft>
              <a:buClr>
                <a:srgbClr val="888888"/>
              </a:buClr>
              <a:buSzPts val="1500"/>
              <a:buNone/>
              <a:defRPr sz="1500">
                <a:solidFill>
                  <a:srgbClr val="888888"/>
                </a:solidFill>
              </a:defRPr>
            </a:lvl2pPr>
            <a:lvl3pPr marL="1371600" lvl="2" indent="-228600" algn="l" rtl="0">
              <a:lnSpc>
                <a:spcPct val="90000"/>
              </a:lnSpc>
              <a:spcBef>
                <a:spcPts val="1200"/>
              </a:spcBef>
              <a:spcAft>
                <a:spcPts val="0"/>
              </a:spcAft>
              <a:buClr>
                <a:srgbClr val="888888"/>
              </a:buClr>
              <a:buSzPts val="1400"/>
              <a:buNone/>
              <a:defRPr sz="1400">
                <a:solidFill>
                  <a:srgbClr val="888888"/>
                </a:solidFill>
              </a:defRPr>
            </a:lvl3pPr>
            <a:lvl4pPr marL="1828800" lvl="3" indent="-228600" algn="l" rtl="0">
              <a:lnSpc>
                <a:spcPct val="90000"/>
              </a:lnSpc>
              <a:spcBef>
                <a:spcPts val="1200"/>
              </a:spcBef>
              <a:spcAft>
                <a:spcPts val="0"/>
              </a:spcAft>
              <a:buClr>
                <a:srgbClr val="888888"/>
              </a:buClr>
              <a:buSzPts val="1200"/>
              <a:buNone/>
              <a:defRPr sz="1200">
                <a:solidFill>
                  <a:srgbClr val="888888"/>
                </a:solidFill>
              </a:defRPr>
            </a:lvl4pPr>
            <a:lvl5pPr marL="2286000" lvl="4" indent="-228600" algn="l" rtl="0">
              <a:lnSpc>
                <a:spcPct val="90000"/>
              </a:lnSpc>
              <a:spcBef>
                <a:spcPts val="1200"/>
              </a:spcBef>
              <a:spcAft>
                <a:spcPts val="0"/>
              </a:spcAft>
              <a:buClr>
                <a:srgbClr val="888888"/>
              </a:buClr>
              <a:buSzPts val="1200"/>
              <a:buNone/>
              <a:defRPr sz="1200">
                <a:solidFill>
                  <a:srgbClr val="888888"/>
                </a:solidFill>
              </a:defRPr>
            </a:lvl5pPr>
            <a:lvl6pPr marL="2743200" lvl="5" indent="-228600" algn="l" rtl="0">
              <a:lnSpc>
                <a:spcPct val="90000"/>
              </a:lnSpc>
              <a:spcBef>
                <a:spcPts val="1200"/>
              </a:spcBef>
              <a:spcAft>
                <a:spcPts val="0"/>
              </a:spcAft>
              <a:buClr>
                <a:srgbClr val="888888"/>
              </a:buClr>
              <a:buSzPts val="1200"/>
              <a:buNone/>
              <a:defRPr sz="1200">
                <a:solidFill>
                  <a:srgbClr val="888888"/>
                </a:solidFill>
              </a:defRPr>
            </a:lvl6pPr>
            <a:lvl7pPr marL="3200400" lvl="6" indent="-228600" algn="l" rtl="0">
              <a:lnSpc>
                <a:spcPct val="90000"/>
              </a:lnSpc>
              <a:spcBef>
                <a:spcPts val="1200"/>
              </a:spcBef>
              <a:spcAft>
                <a:spcPts val="0"/>
              </a:spcAft>
              <a:buClr>
                <a:srgbClr val="888888"/>
              </a:buClr>
              <a:buSzPts val="1200"/>
              <a:buNone/>
              <a:defRPr sz="1200">
                <a:solidFill>
                  <a:srgbClr val="888888"/>
                </a:solidFill>
              </a:defRPr>
            </a:lvl7pPr>
            <a:lvl8pPr marL="3657600" lvl="7" indent="-228600" algn="l" rtl="0">
              <a:lnSpc>
                <a:spcPct val="90000"/>
              </a:lnSpc>
              <a:spcBef>
                <a:spcPts val="1200"/>
              </a:spcBef>
              <a:spcAft>
                <a:spcPts val="0"/>
              </a:spcAft>
              <a:buClr>
                <a:srgbClr val="888888"/>
              </a:buClr>
              <a:buSzPts val="1200"/>
              <a:buNone/>
              <a:defRPr sz="1200">
                <a:solidFill>
                  <a:srgbClr val="888888"/>
                </a:solidFill>
              </a:defRPr>
            </a:lvl8pPr>
            <a:lvl9pPr marL="4114800" lvl="8" indent="-228600" algn="l" rtl="0">
              <a:lnSpc>
                <a:spcPct val="90000"/>
              </a:lnSpc>
              <a:spcBef>
                <a:spcPts val="1200"/>
              </a:spcBef>
              <a:spcAft>
                <a:spcPts val="1200"/>
              </a:spcAft>
              <a:buClr>
                <a:srgbClr val="888888"/>
              </a:buClr>
              <a:buSzPts val="1200"/>
              <a:buNone/>
              <a:defRPr sz="1200">
                <a:solidFill>
                  <a:srgbClr val="888888"/>
                </a:solidFill>
              </a:defRPr>
            </a:lvl9pPr>
          </a:lstStyle>
          <a:p>
            <a:endParaRPr/>
          </a:p>
        </p:txBody>
      </p:sp>
      <p:sp>
        <p:nvSpPr>
          <p:cNvPr id="79" name="Google Shape;79;p16"/>
          <p:cNvSpPr/>
          <p:nvPr/>
        </p:nvSpPr>
        <p:spPr>
          <a:xfrm>
            <a:off x="560314" y="1438137"/>
            <a:ext cx="2267400" cy="2267400"/>
          </a:xfrm>
          <a:prstGeom prst="roundRect">
            <a:avLst>
              <a:gd name="adj" fmla="val 305"/>
            </a:avLst>
          </a:prstGeom>
          <a:solidFill>
            <a:srgbClr val="262626"/>
          </a:solidFill>
          <a:ln>
            <a:noFill/>
          </a:ln>
          <a:effectLst>
            <a:outerShdw blurRad="50800" dist="38100" dir="8100000" algn="tr"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80" name="Google Shape;80;p16"/>
          <p:cNvSpPr/>
          <p:nvPr/>
        </p:nvSpPr>
        <p:spPr>
          <a:xfrm>
            <a:off x="686271" y="1564094"/>
            <a:ext cx="2015400" cy="2015400"/>
          </a:xfrm>
          <a:prstGeom prst="roundRect">
            <a:avLst>
              <a:gd name="adj" fmla="val 447"/>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81" name="Google Shape;81;p16"/>
          <p:cNvSpPr>
            <a:spLocks noGrp="1"/>
          </p:cNvSpPr>
          <p:nvPr>
            <p:ph type="pic" idx="2"/>
          </p:nvPr>
        </p:nvSpPr>
        <p:spPr>
          <a:xfrm>
            <a:off x="882508" y="1760330"/>
            <a:ext cx="1623000" cy="1623000"/>
          </a:xfrm>
          <a:prstGeom prst="rect">
            <a:avLst/>
          </a:prstGeom>
          <a:solidFill>
            <a:srgbClr val="D8D8D8"/>
          </a:solid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Wall">
  <p:cSld name="Section Header Wall">
    <p:spTree>
      <p:nvGrpSpPr>
        <p:cNvPr id="1" name="Shape 82"/>
        <p:cNvGrpSpPr/>
        <p:nvPr/>
      </p:nvGrpSpPr>
      <p:grpSpPr>
        <a:xfrm>
          <a:off x="0" y="0"/>
          <a:ext cx="0" cy="0"/>
          <a:chOff x="0" y="0"/>
          <a:chExt cx="0" cy="0"/>
        </a:xfrm>
      </p:grpSpPr>
      <p:pic>
        <p:nvPicPr>
          <p:cNvPr id="83" name="Google Shape;83;p17" descr="A close up of a person&#10;&#10;Description automatically generated"/>
          <p:cNvPicPr preferRelativeResize="0"/>
          <p:nvPr/>
        </p:nvPicPr>
        <p:blipFill rotWithShape="1">
          <a:blip r:embed="rId2">
            <a:alphaModFix/>
          </a:blip>
          <a:srcRect/>
          <a:stretch/>
        </p:blipFill>
        <p:spPr>
          <a:xfrm>
            <a:off x="0" y="0"/>
            <a:ext cx="9144000" cy="5143500"/>
          </a:xfrm>
          <a:custGeom>
            <a:avLst/>
            <a:gdLst/>
            <a:ahLst/>
            <a:cxnLst/>
            <a:rect l="l" t="t" r="r" b="b"/>
            <a:pathLst>
              <a:path w="12192000" h="6858000" extrusionOk="0">
                <a:moveTo>
                  <a:pt x="0" y="0"/>
                </a:moveTo>
                <a:lnTo>
                  <a:pt x="12192000" y="0"/>
                </a:lnTo>
                <a:lnTo>
                  <a:pt x="12192000" y="6858000"/>
                </a:lnTo>
                <a:lnTo>
                  <a:pt x="0" y="6858000"/>
                </a:lnTo>
                <a:close/>
              </a:path>
            </a:pathLst>
          </a:custGeom>
          <a:noFill/>
          <a:ln>
            <a:noFill/>
          </a:ln>
        </p:spPr>
      </p:pic>
      <p:sp>
        <p:nvSpPr>
          <p:cNvPr id="84" name="Google Shape;84;p17"/>
          <p:cNvSpPr txBox="1">
            <a:spLocks noGrp="1"/>
          </p:cNvSpPr>
          <p:nvPr>
            <p:ph type="title"/>
          </p:nvPr>
        </p:nvSpPr>
        <p:spPr>
          <a:xfrm>
            <a:off x="3098494" y="1837833"/>
            <a:ext cx="5213700" cy="1328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1"/>
              </a:buClr>
              <a:buSzPts val="3000"/>
              <a:buFont typeface="Avenir"/>
              <a:buNone/>
              <a:defRPr sz="3000" b="1">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5" name="Google Shape;85;p17"/>
          <p:cNvSpPr txBox="1">
            <a:spLocks noGrp="1"/>
          </p:cNvSpPr>
          <p:nvPr>
            <p:ph type="body" idx="1"/>
          </p:nvPr>
        </p:nvSpPr>
        <p:spPr>
          <a:xfrm>
            <a:off x="3098494" y="3284995"/>
            <a:ext cx="5213700" cy="698700"/>
          </a:xfrm>
          <a:prstGeom prst="rect">
            <a:avLst/>
          </a:prstGeom>
          <a:noFill/>
          <a:ln>
            <a:noFill/>
          </a:ln>
        </p:spPr>
        <p:txBody>
          <a:bodyPr spcFirstLastPara="1" wrap="square" lIns="68575" tIns="34275" rIns="68575" bIns="34275" anchor="t" anchorCtr="0">
            <a:normAutofit/>
          </a:bodyPr>
          <a:lstStyle>
            <a:lvl1pPr marL="457200" lvl="0" indent="-228600" algn="l" rtl="0">
              <a:lnSpc>
                <a:spcPct val="90000"/>
              </a:lnSpc>
              <a:spcBef>
                <a:spcPts val="800"/>
              </a:spcBef>
              <a:spcAft>
                <a:spcPts val="0"/>
              </a:spcAft>
              <a:buClr>
                <a:schemeClr val="dk1"/>
              </a:buClr>
              <a:buSzPts val="1800"/>
              <a:buNone/>
              <a:defRPr sz="1800">
                <a:solidFill>
                  <a:schemeClr val="dk1"/>
                </a:solidFill>
              </a:defRPr>
            </a:lvl1pPr>
            <a:lvl2pPr marL="914400" lvl="1" indent="-228600" algn="l" rtl="0">
              <a:lnSpc>
                <a:spcPct val="90000"/>
              </a:lnSpc>
              <a:spcBef>
                <a:spcPts val="1200"/>
              </a:spcBef>
              <a:spcAft>
                <a:spcPts val="0"/>
              </a:spcAft>
              <a:buClr>
                <a:srgbClr val="888888"/>
              </a:buClr>
              <a:buSzPts val="1500"/>
              <a:buNone/>
              <a:defRPr sz="1500">
                <a:solidFill>
                  <a:srgbClr val="888888"/>
                </a:solidFill>
              </a:defRPr>
            </a:lvl2pPr>
            <a:lvl3pPr marL="1371600" lvl="2" indent="-228600" algn="l" rtl="0">
              <a:lnSpc>
                <a:spcPct val="90000"/>
              </a:lnSpc>
              <a:spcBef>
                <a:spcPts val="1200"/>
              </a:spcBef>
              <a:spcAft>
                <a:spcPts val="0"/>
              </a:spcAft>
              <a:buClr>
                <a:srgbClr val="888888"/>
              </a:buClr>
              <a:buSzPts val="1400"/>
              <a:buNone/>
              <a:defRPr sz="1400">
                <a:solidFill>
                  <a:srgbClr val="888888"/>
                </a:solidFill>
              </a:defRPr>
            </a:lvl3pPr>
            <a:lvl4pPr marL="1828800" lvl="3" indent="-228600" algn="l" rtl="0">
              <a:lnSpc>
                <a:spcPct val="90000"/>
              </a:lnSpc>
              <a:spcBef>
                <a:spcPts val="1200"/>
              </a:spcBef>
              <a:spcAft>
                <a:spcPts val="0"/>
              </a:spcAft>
              <a:buClr>
                <a:srgbClr val="888888"/>
              </a:buClr>
              <a:buSzPts val="1200"/>
              <a:buNone/>
              <a:defRPr sz="1200">
                <a:solidFill>
                  <a:srgbClr val="888888"/>
                </a:solidFill>
              </a:defRPr>
            </a:lvl4pPr>
            <a:lvl5pPr marL="2286000" lvl="4" indent="-228600" algn="l" rtl="0">
              <a:lnSpc>
                <a:spcPct val="90000"/>
              </a:lnSpc>
              <a:spcBef>
                <a:spcPts val="1200"/>
              </a:spcBef>
              <a:spcAft>
                <a:spcPts val="0"/>
              </a:spcAft>
              <a:buClr>
                <a:srgbClr val="888888"/>
              </a:buClr>
              <a:buSzPts val="1200"/>
              <a:buNone/>
              <a:defRPr sz="1200">
                <a:solidFill>
                  <a:srgbClr val="888888"/>
                </a:solidFill>
              </a:defRPr>
            </a:lvl5pPr>
            <a:lvl6pPr marL="2743200" lvl="5" indent="-228600" algn="l" rtl="0">
              <a:lnSpc>
                <a:spcPct val="90000"/>
              </a:lnSpc>
              <a:spcBef>
                <a:spcPts val="1200"/>
              </a:spcBef>
              <a:spcAft>
                <a:spcPts val="0"/>
              </a:spcAft>
              <a:buClr>
                <a:srgbClr val="888888"/>
              </a:buClr>
              <a:buSzPts val="1200"/>
              <a:buNone/>
              <a:defRPr sz="1200">
                <a:solidFill>
                  <a:srgbClr val="888888"/>
                </a:solidFill>
              </a:defRPr>
            </a:lvl6pPr>
            <a:lvl7pPr marL="3200400" lvl="6" indent="-228600" algn="l" rtl="0">
              <a:lnSpc>
                <a:spcPct val="90000"/>
              </a:lnSpc>
              <a:spcBef>
                <a:spcPts val="1200"/>
              </a:spcBef>
              <a:spcAft>
                <a:spcPts val="0"/>
              </a:spcAft>
              <a:buClr>
                <a:srgbClr val="888888"/>
              </a:buClr>
              <a:buSzPts val="1200"/>
              <a:buNone/>
              <a:defRPr sz="1200">
                <a:solidFill>
                  <a:srgbClr val="888888"/>
                </a:solidFill>
              </a:defRPr>
            </a:lvl7pPr>
            <a:lvl8pPr marL="3657600" lvl="7" indent="-228600" algn="l" rtl="0">
              <a:lnSpc>
                <a:spcPct val="90000"/>
              </a:lnSpc>
              <a:spcBef>
                <a:spcPts val="1200"/>
              </a:spcBef>
              <a:spcAft>
                <a:spcPts val="0"/>
              </a:spcAft>
              <a:buClr>
                <a:srgbClr val="888888"/>
              </a:buClr>
              <a:buSzPts val="1200"/>
              <a:buNone/>
              <a:defRPr sz="1200">
                <a:solidFill>
                  <a:srgbClr val="888888"/>
                </a:solidFill>
              </a:defRPr>
            </a:lvl8pPr>
            <a:lvl9pPr marL="4114800" lvl="8" indent="-228600" algn="l" rtl="0">
              <a:lnSpc>
                <a:spcPct val="90000"/>
              </a:lnSpc>
              <a:spcBef>
                <a:spcPts val="1200"/>
              </a:spcBef>
              <a:spcAft>
                <a:spcPts val="1200"/>
              </a:spcAft>
              <a:buClr>
                <a:srgbClr val="888888"/>
              </a:buClr>
              <a:buSzPts val="1200"/>
              <a:buNone/>
              <a:defRPr sz="1200">
                <a:solidFill>
                  <a:srgbClr val="888888"/>
                </a:solidFill>
              </a:defRPr>
            </a:lvl9pPr>
          </a:lstStyle>
          <a:p>
            <a:endParaRPr/>
          </a:p>
        </p:txBody>
      </p:sp>
      <p:sp>
        <p:nvSpPr>
          <p:cNvPr id="86" name="Google Shape;86;p17"/>
          <p:cNvSpPr/>
          <p:nvPr/>
        </p:nvSpPr>
        <p:spPr>
          <a:xfrm>
            <a:off x="560314" y="1438137"/>
            <a:ext cx="2267400" cy="2267400"/>
          </a:xfrm>
          <a:prstGeom prst="roundRect">
            <a:avLst>
              <a:gd name="adj" fmla="val 305"/>
            </a:avLst>
          </a:prstGeom>
          <a:solidFill>
            <a:srgbClr val="262626"/>
          </a:solidFill>
          <a:ln>
            <a:noFill/>
          </a:ln>
          <a:effectLst>
            <a:outerShdw blurRad="50800" dist="38100" dir="8100000" algn="tr"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87" name="Google Shape;87;p17"/>
          <p:cNvSpPr/>
          <p:nvPr/>
        </p:nvSpPr>
        <p:spPr>
          <a:xfrm>
            <a:off x="686271" y="1564094"/>
            <a:ext cx="2015400" cy="2015400"/>
          </a:xfrm>
          <a:prstGeom prst="roundRect">
            <a:avLst>
              <a:gd name="adj" fmla="val 447"/>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88" name="Google Shape;88;p17"/>
          <p:cNvSpPr>
            <a:spLocks noGrp="1"/>
          </p:cNvSpPr>
          <p:nvPr>
            <p:ph type="pic" idx="2"/>
          </p:nvPr>
        </p:nvSpPr>
        <p:spPr>
          <a:xfrm>
            <a:off x="882508" y="1760330"/>
            <a:ext cx="1623000" cy="1623000"/>
          </a:xfrm>
          <a:prstGeom prst="rect">
            <a:avLst/>
          </a:prstGeom>
          <a:solidFill>
            <a:srgbClr val="D8D8D8"/>
          </a:solid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 Wide Large">
  <p:cSld name="1 Wide Large">
    <p:spTree>
      <p:nvGrpSpPr>
        <p:cNvPr id="1" name="Shape 89"/>
        <p:cNvGrpSpPr/>
        <p:nvPr/>
      </p:nvGrpSpPr>
      <p:grpSpPr>
        <a:xfrm>
          <a:off x="0" y="0"/>
          <a:ext cx="0" cy="0"/>
          <a:chOff x="0" y="0"/>
          <a:chExt cx="0" cy="0"/>
        </a:xfrm>
      </p:grpSpPr>
      <p:pic>
        <p:nvPicPr>
          <p:cNvPr id="90" name="Google Shape;90;p18" descr="A picture containing wall, ground, building&#10;&#10;Description automatically generated"/>
          <p:cNvPicPr preferRelativeResize="0"/>
          <p:nvPr/>
        </p:nvPicPr>
        <p:blipFill rotWithShape="1">
          <a:blip r:embed="rId2">
            <a:alphaModFix/>
          </a:blip>
          <a:srcRect/>
          <a:stretch/>
        </p:blipFill>
        <p:spPr>
          <a:xfrm>
            <a:off x="0" y="0"/>
            <a:ext cx="9144000" cy="5143500"/>
          </a:xfrm>
          <a:custGeom>
            <a:avLst/>
            <a:gdLst/>
            <a:ahLst/>
            <a:cxnLst/>
            <a:rect l="l" t="t" r="r" b="b"/>
            <a:pathLst>
              <a:path w="12192000" h="6858000" extrusionOk="0">
                <a:moveTo>
                  <a:pt x="0" y="0"/>
                </a:moveTo>
                <a:lnTo>
                  <a:pt x="12192000" y="0"/>
                </a:lnTo>
                <a:lnTo>
                  <a:pt x="12192000" y="6858000"/>
                </a:lnTo>
                <a:lnTo>
                  <a:pt x="0" y="6858000"/>
                </a:lnTo>
                <a:close/>
              </a:path>
            </a:pathLst>
          </a:custGeom>
          <a:noFill/>
          <a:ln>
            <a:noFill/>
          </a:ln>
        </p:spPr>
      </p:pic>
      <p:sp>
        <p:nvSpPr>
          <p:cNvPr id="91" name="Google Shape;91;p18"/>
          <p:cNvSpPr/>
          <p:nvPr/>
        </p:nvSpPr>
        <p:spPr>
          <a:xfrm>
            <a:off x="0" y="0"/>
            <a:ext cx="9144000" cy="5143500"/>
          </a:xfrm>
          <a:prstGeom prst="rect">
            <a:avLst/>
          </a:prstGeom>
          <a:solidFill>
            <a:schemeClr val="lt1">
              <a:alpha val="5765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92" name="Google Shape;92;p18"/>
          <p:cNvSpPr/>
          <p:nvPr/>
        </p:nvSpPr>
        <p:spPr>
          <a:xfrm>
            <a:off x="1014237" y="141750"/>
            <a:ext cx="7115700" cy="4860000"/>
          </a:xfrm>
          <a:prstGeom prst="roundRect">
            <a:avLst>
              <a:gd name="adj" fmla="val 305"/>
            </a:avLst>
          </a:prstGeom>
          <a:solidFill>
            <a:srgbClr val="262626"/>
          </a:solidFill>
          <a:ln>
            <a:noFill/>
          </a:ln>
          <a:effectLst>
            <a:outerShdw blurRad="50800" dist="38100" dir="8100000" algn="tr"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93" name="Google Shape;93;p18"/>
          <p:cNvSpPr/>
          <p:nvPr/>
        </p:nvSpPr>
        <p:spPr>
          <a:xfrm>
            <a:off x="1248227" y="411750"/>
            <a:ext cx="6647700" cy="4320000"/>
          </a:xfrm>
          <a:prstGeom prst="roundRect">
            <a:avLst>
              <a:gd name="adj" fmla="val 447"/>
            </a:avLst>
          </a:prstGeom>
          <a:solidFill>
            <a:srgbClr val="F2F2F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venir"/>
              <a:ea typeface="Avenir"/>
              <a:cs typeface="Avenir"/>
              <a:sym typeface="Avenir"/>
            </a:endParaRPr>
          </a:p>
        </p:txBody>
      </p:sp>
      <p:sp>
        <p:nvSpPr>
          <p:cNvPr id="94" name="Google Shape;94;p18"/>
          <p:cNvSpPr>
            <a:spLocks noGrp="1"/>
          </p:cNvSpPr>
          <p:nvPr>
            <p:ph type="pic" idx="2"/>
          </p:nvPr>
        </p:nvSpPr>
        <p:spPr>
          <a:xfrm>
            <a:off x="2256925" y="1371870"/>
            <a:ext cx="4629900" cy="2399700"/>
          </a:xfrm>
          <a:prstGeom prst="rect">
            <a:avLst/>
          </a:prstGeom>
          <a:solidFill>
            <a:srgbClr val="D8D8D8"/>
          </a:solidFill>
          <a:ln>
            <a:noFill/>
          </a:ln>
        </p:spPr>
      </p:sp>
      <p:sp>
        <p:nvSpPr>
          <p:cNvPr id="95" name="Google Shape;95;p18"/>
          <p:cNvSpPr txBox="1">
            <a:spLocks noGrp="1"/>
          </p:cNvSpPr>
          <p:nvPr>
            <p:ph type="title"/>
          </p:nvPr>
        </p:nvSpPr>
        <p:spPr>
          <a:xfrm>
            <a:off x="104775" y="111919"/>
            <a:ext cx="8943900" cy="2691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6" name="Google Shape;96;p18"/>
          <p:cNvSpPr txBox="1">
            <a:spLocks noGrp="1"/>
          </p:cNvSpPr>
          <p:nvPr>
            <p:ph type="body" idx="1"/>
          </p:nvPr>
        </p:nvSpPr>
        <p:spPr>
          <a:xfrm rot="5400000">
            <a:off x="7788066" y="3680746"/>
            <a:ext cx="1509900" cy="591900"/>
          </a:xfrm>
          <a:prstGeom prst="rect">
            <a:avLst/>
          </a:prstGeom>
          <a:noFill/>
          <a:ln>
            <a:noFill/>
          </a:ln>
        </p:spPr>
        <p:txBody>
          <a:bodyPr spcFirstLastPara="1" wrap="square" lIns="68575" tIns="34275" rIns="68575" bIns="34275" anchor="t" anchorCtr="0">
            <a:noAutofit/>
          </a:bodyPr>
          <a:lstStyle>
            <a:lvl1pPr marL="457200" lvl="0" indent="-228600" algn="r" rtl="0">
              <a:lnSpc>
                <a:spcPct val="90000"/>
              </a:lnSpc>
              <a:spcBef>
                <a:spcPts val="800"/>
              </a:spcBef>
              <a:spcAft>
                <a:spcPts val="0"/>
              </a:spcAft>
              <a:buClr>
                <a:schemeClr val="dk1"/>
              </a:buClr>
              <a:buSzPts val="1200"/>
              <a:buNone/>
              <a:defRPr sz="1200"/>
            </a:lvl1pPr>
            <a:lvl2pPr marL="914400" lvl="1" indent="-228600" algn="l" rtl="0">
              <a:lnSpc>
                <a:spcPct val="90000"/>
              </a:lnSpc>
              <a:spcBef>
                <a:spcPts val="1200"/>
              </a:spcBef>
              <a:spcAft>
                <a:spcPts val="0"/>
              </a:spcAft>
              <a:buClr>
                <a:schemeClr val="dk1"/>
              </a:buClr>
              <a:buSzPts val="1200"/>
              <a:buNone/>
              <a:defRPr sz="1200"/>
            </a:lvl2pPr>
            <a:lvl3pPr marL="1371600" lvl="2" indent="-228600" algn="l" rtl="0">
              <a:lnSpc>
                <a:spcPct val="90000"/>
              </a:lnSpc>
              <a:spcBef>
                <a:spcPts val="1200"/>
              </a:spcBef>
              <a:spcAft>
                <a:spcPts val="0"/>
              </a:spcAft>
              <a:buClr>
                <a:schemeClr val="dk1"/>
              </a:buClr>
              <a:buSzPts val="1200"/>
              <a:buNone/>
              <a:defRPr sz="1200"/>
            </a:lvl3pPr>
            <a:lvl4pPr marL="1828800" lvl="3" indent="-228600" algn="l" rtl="0">
              <a:lnSpc>
                <a:spcPct val="90000"/>
              </a:lnSpc>
              <a:spcBef>
                <a:spcPts val="1200"/>
              </a:spcBef>
              <a:spcAft>
                <a:spcPts val="0"/>
              </a:spcAft>
              <a:buClr>
                <a:schemeClr val="dk1"/>
              </a:buClr>
              <a:buSzPts val="1200"/>
              <a:buNone/>
              <a:defRPr sz="1200"/>
            </a:lvl4pPr>
            <a:lvl5pPr marL="2286000" lvl="4" indent="-228600" algn="l" rtl="0">
              <a:lnSpc>
                <a:spcPct val="90000"/>
              </a:lnSpc>
              <a:spcBef>
                <a:spcPts val="1200"/>
              </a:spcBef>
              <a:spcAft>
                <a:spcPts val="0"/>
              </a:spcAft>
              <a:buClr>
                <a:schemeClr val="dk1"/>
              </a:buClr>
              <a:buSzPts val="1200"/>
              <a:buNone/>
              <a:defRPr sz="1200"/>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20"/>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03" name="Google Shape;103;p20"/>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04" name="Google Shape;104;p20"/>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05" name="Google Shape;105;p20"/>
          <p:cNvSpPr txBox="1">
            <a:spLocks noGrp="1"/>
          </p:cNvSpPr>
          <p:nvPr>
            <p:ph type="title"/>
          </p:nvPr>
        </p:nvSpPr>
        <p:spPr>
          <a:xfrm>
            <a:off x="1680301" y="1188925"/>
            <a:ext cx="5783400" cy="14574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100"/>
              <a:buNone/>
              <a:defRPr sz="4100"/>
            </a:lvl1pPr>
            <a:lvl2pPr lvl="1" algn="ctr" rtl="0">
              <a:spcBef>
                <a:spcPts val="0"/>
              </a:spcBef>
              <a:spcAft>
                <a:spcPts val="0"/>
              </a:spcAft>
              <a:buSzPts val="4100"/>
              <a:buNone/>
              <a:defRPr sz="4100"/>
            </a:lvl2pPr>
            <a:lvl3pPr lvl="2" algn="ctr" rtl="0">
              <a:spcBef>
                <a:spcPts val="0"/>
              </a:spcBef>
              <a:spcAft>
                <a:spcPts val="0"/>
              </a:spcAft>
              <a:buSzPts val="4100"/>
              <a:buNone/>
              <a:defRPr sz="4100"/>
            </a:lvl3pPr>
            <a:lvl4pPr lvl="3" algn="ctr" rtl="0">
              <a:spcBef>
                <a:spcPts val="0"/>
              </a:spcBef>
              <a:spcAft>
                <a:spcPts val="0"/>
              </a:spcAft>
              <a:buSzPts val="4100"/>
              <a:buNone/>
              <a:defRPr sz="4100"/>
            </a:lvl4pPr>
            <a:lvl5pPr lvl="4" algn="ctr" rtl="0">
              <a:spcBef>
                <a:spcPts val="0"/>
              </a:spcBef>
              <a:spcAft>
                <a:spcPts val="0"/>
              </a:spcAft>
              <a:buSzPts val="4100"/>
              <a:buNone/>
              <a:defRPr sz="4100"/>
            </a:lvl5pPr>
            <a:lvl6pPr lvl="5" algn="ctr" rtl="0">
              <a:spcBef>
                <a:spcPts val="0"/>
              </a:spcBef>
              <a:spcAft>
                <a:spcPts val="0"/>
              </a:spcAft>
              <a:buSzPts val="4100"/>
              <a:buNone/>
              <a:defRPr sz="4100"/>
            </a:lvl6pPr>
            <a:lvl7pPr lvl="6" algn="ctr" rtl="0">
              <a:spcBef>
                <a:spcPts val="0"/>
              </a:spcBef>
              <a:spcAft>
                <a:spcPts val="0"/>
              </a:spcAft>
              <a:buSzPts val="4100"/>
              <a:buNone/>
              <a:defRPr sz="4100"/>
            </a:lvl7pPr>
            <a:lvl8pPr lvl="7" algn="ctr" rtl="0">
              <a:spcBef>
                <a:spcPts val="0"/>
              </a:spcBef>
              <a:spcAft>
                <a:spcPts val="0"/>
              </a:spcAft>
              <a:buSzPts val="4100"/>
              <a:buNone/>
              <a:defRPr sz="4100"/>
            </a:lvl8pPr>
            <a:lvl9pPr lvl="8" algn="ctr" rtl="0">
              <a:spcBef>
                <a:spcPts val="0"/>
              </a:spcBef>
              <a:spcAft>
                <a:spcPts val="0"/>
              </a:spcAft>
              <a:buSzPts val="4100"/>
              <a:buNone/>
              <a:defRPr sz="4100"/>
            </a:lvl9pPr>
          </a:lstStyle>
          <a:p>
            <a:endParaRPr/>
          </a:p>
        </p:txBody>
      </p:sp>
      <p:sp>
        <p:nvSpPr>
          <p:cNvPr id="106" name="Google Shape;106;p20"/>
          <p:cNvSpPr txBox="1">
            <a:spLocks noGrp="1"/>
          </p:cNvSpPr>
          <p:nvPr>
            <p:ph type="subTitle" idx="1"/>
          </p:nvPr>
        </p:nvSpPr>
        <p:spPr>
          <a:xfrm>
            <a:off x="1680301" y="3049450"/>
            <a:ext cx="5783400" cy="9090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1pPr>
            <a:lvl2pPr lvl="1"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2pPr>
            <a:lvl3pPr lvl="2"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3pPr>
            <a:lvl4pPr lvl="3"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4pPr>
            <a:lvl5pPr lvl="4"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5pPr>
            <a:lvl6pPr lvl="5"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6pPr>
            <a:lvl7pPr lvl="6"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7pPr>
            <a:lvl8pPr lvl="7"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8pPr>
            <a:lvl9pPr lvl="8"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9pPr>
          </a:lstStyle>
          <a:p>
            <a:endParaRPr/>
          </a:p>
        </p:txBody>
      </p:sp>
      <p:sp>
        <p:nvSpPr>
          <p:cNvPr id="107" name="Google Shape;107;p20"/>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8"/>
        <p:cNvGrpSpPr/>
        <p:nvPr/>
      </p:nvGrpSpPr>
      <p:grpSpPr>
        <a:xfrm>
          <a:off x="0" y="0"/>
          <a:ext cx="0" cy="0"/>
          <a:chOff x="0" y="0"/>
          <a:chExt cx="0" cy="0"/>
        </a:xfrm>
      </p:grpSpPr>
      <p:cxnSp>
        <p:nvCxnSpPr>
          <p:cNvPr id="109" name="Google Shape;109;p21"/>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10" name="Google Shape;110;p21"/>
          <p:cNvSpPr txBox="1">
            <a:spLocks noGrp="1"/>
          </p:cNvSpPr>
          <p:nvPr>
            <p:ph type="title"/>
          </p:nvPr>
        </p:nvSpPr>
        <p:spPr>
          <a:xfrm>
            <a:off x="480750" y="1764950"/>
            <a:ext cx="8222100" cy="9075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900"/>
              <a:buNone/>
              <a:defRPr sz="4900"/>
            </a:lvl1pPr>
            <a:lvl2pPr lvl="1" algn="ctr" rtl="0">
              <a:spcBef>
                <a:spcPts val="0"/>
              </a:spcBef>
              <a:spcAft>
                <a:spcPts val="0"/>
              </a:spcAft>
              <a:buSzPts val="4900"/>
              <a:buNone/>
              <a:defRPr sz="4900"/>
            </a:lvl2pPr>
            <a:lvl3pPr lvl="2" algn="ctr" rtl="0">
              <a:spcBef>
                <a:spcPts val="0"/>
              </a:spcBef>
              <a:spcAft>
                <a:spcPts val="0"/>
              </a:spcAft>
              <a:buSzPts val="4900"/>
              <a:buNone/>
              <a:defRPr sz="4900"/>
            </a:lvl3pPr>
            <a:lvl4pPr lvl="3" algn="ctr" rtl="0">
              <a:spcBef>
                <a:spcPts val="0"/>
              </a:spcBef>
              <a:spcAft>
                <a:spcPts val="0"/>
              </a:spcAft>
              <a:buSzPts val="4900"/>
              <a:buNone/>
              <a:defRPr sz="4900"/>
            </a:lvl4pPr>
            <a:lvl5pPr lvl="4" algn="ctr" rtl="0">
              <a:spcBef>
                <a:spcPts val="0"/>
              </a:spcBef>
              <a:spcAft>
                <a:spcPts val="0"/>
              </a:spcAft>
              <a:buSzPts val="4900"/>
              <a:buNone/>
              <a:defRPr sz="4900"/>
            </a:lvl5pPr>
            <a:lvl6pPr lvl="5" algn="ctr" rtl="0">
              <a:spcBef>
                <a:spcPts val="0"/>
              </a:spcBef>
              <a:spcAft>
                <a:spcPts val="0"/>
              </a:spcAft>
              <a:buSzPts val="4900"/>
              <a:buNone/>
              <a:defRPr sz="4900"/>
            </a:lvl6pPr>
            <a:lvl7pPr lvl="6" algn="ctr" rtl="0">
              <a:spcBef>
                <a:spcPts val="0"/>
              </a:spcBef>
              <a:spcAft>
                <a:spcPts val="0"/>
              </a:spcAft>
              <a:buSzPts val="4900"/>
              <a:buNone/>
              <a:defRPr sz="4900"/>
            </a:lvl7pPr>
            <a:lvl8pPr lvl="7" algn="ctr" rtl="0">
              <a:spcBef>
                <a:spcPts val="0"/>
              </a:spcBef>
              <a:spcAft>
                <a:spcPts val="0"/>
              </a:spcAft>
              <a:buSzPts val="4900"/>
              <a:buNone/>
              <a:defRPr sz="4900"/>
            </a:lvl8pPr>
            <a:lvl9pPr lvl="8" algn="ctr" rtl="0">
              <a:spcBef>
                <a:spcPts val="0"/>
              </a:spcBef>
              <a:spcAft>
                <a:spcPts val="0"/>
              </a:spcAft>
              <a:buSzPts val="4900"/>
              <a:buNone/>
              <a:defRPr sz="4900"/>
            </a:lvl9pPr>
          </a:lstStyle>
          <a:p>
            <a:endParaRPr/>
          </a:p>
        </p:txBody>
      </p:sp>
      <p:sp>
        <p:nvSpPr>
          <p:cNvPr id="111" name="Google Shape;111;p21"/>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2"/>
        <p:cNvGrpSpPr/>
        <p:nvPr/>
      </p:nvGrpSpPr>
      <p:grpSpPr>
        <a:xfrm>
          <a:off x="0" y="0"/>
          <a:ext cx="0" cy="0"/>
          <a:chOff x="0" y="0"/>
          <a:chExt cx="0" cy="0"/>
        </a:xfrm>
      </p:grpSpPr>
      <p:cxnSp>
        <p:nvCxnSpPr>
          <p:cNvPr id="113" name="Google Shape;113;p22"/>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114" name="Google Shape;114;p22"/>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15" name="Google Shape;115;p22"/>
          <p:cNvSpPr txBox="1">
            <a:spLocks noGrp="1"/>
          </p:cNvSpPr>
          <p:nvPr>
            <p:ph type="body" idx="1"/>
          </p:nvPr>
        </p:nvSpPr>
        <p:spPr>
          <a:xfrm>
            <a:off x="387900" y="1489824"/>
            <a:ext cx="8368200" cy="3078900"/>
          </a:xfrm>
          <a:prstGeom prst="rect">
            <a:avLst/>
          </a:prstGeom>
        </p:spPr>
        <p:txBody>
          <a:bodyPr spcFirstLastPara="1" wrap="square" lIns="93500" tIns="93500" rIns="93500" bIns="93500" anchor="t"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116" name="Google Shape;116;p22"/>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7"/>
        <p:cNvGrpSpPr/>
        <p:nvPr/>
      </p:nvGrpSpPr>
      <p:grpSpPr>
        <a:xfrm>
          <a:off x="0" y="0"/>
          <a:ext cx="0" cy="0"/>
          <a:chOff x="0" y="0"/>
          <a:chExt cx="0" cy="0"/>
        </a:xfrm>
      </p:grpSpPr>
      <p:cxnSp>
        <p:nvCxnSpPr>
          <p:cNvPr id="118" name="Google Shape;118;p23"/>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119" name="Google Shape;119;p23"/>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20" name="Google Shape;120;p23"/>
          <p:cNvSpPr txBox="1">
            <a:spLocks noGrp="1"/>
          </p:cNvSpPr>
          <p:nvPr>
            <p:ph type="body" idx="1"/>
          </p:nvPr>
        </p:nvSpPr>
        <p:spPr>
          <a:xfrm>
            <a:off x="3879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121" name="Google Shape;121;p23"/>
          <p:cNvSpPr txBox="1">
            <a:spLocks noGrp="1"/>
          </p:cNvSpPr>
          <p:nvPr>
            <p:ph type="body" idx="2"/>
          </p:nvPr>
        </p:nvSpPr>
        <p:spPr>
          <a:xfrm>
            <a:off x="47562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122" name="Google Shape;122;p23"/>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25" name="Google Shape;125;p24"/>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26"/>
        <p:cNvGrpSpPr/>
        <p:nvPr/>
      </p:nvGrpSpPr>
      <p:grpSpPr>
        <a:xfrm>
          <a:off x="0" y="0"/>
          <a:ext cx="0" cy="0"/>
          <a:chOff x="0" y="0"/>
          <a:chExt cx="0" cy="0"/>
        </a:xfrm>
      </p:grpSpPr>
      <p:cxnSp>
        <p:nvCxnSpPr>
          <p:cNvPr id="127" name="Google Shape;127;p25"/>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128" name="Google Shape;128;p25"/>
          <p:cNvSpPr txBox="1">
            <a:spLocks noGrp="1"/>
          </p:cNvSpPr>
          <p:nvPr>
            <p:ph type="title"/>
          </p:nvPr>
        </p:nvSpPr>
        <p:spPr>
          <a:xfrm>
            <a:off x="387900" y="555600"/>
            <a:ext cx="2808000" cy="755700"/>
          </a:xfrm>
          <a:prstGeom prst="rect">
            <a:avLst/>
          </a:prstGeom>
        </p:spPr>
        <p:txBody>
          <a:bodyPr spcFirstLastPara="1" wrap="square" lIns="93500" tIns="93500" rIns="93500" bIns="93500" anchor="b" anchorCtr="0">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a:endParaRPr/>
          </a:p>
        </p:txBody>
      </p:sp>
      <p:sp>
        <p:nvSpPr>
          <p:cNvPr id="129" name="Google Shape;129;p25"/>
          <p:cNvSpPr txBox="1">
            <a:spLocks noGrp="1"/>
          </p:cNvSpPr>
          <p:nvPr>
            <p:ph type="body" idx="1"/>
          </p:nvPr>
        </p:nvSpPr>
        <p:spPr>
          <a:xfrm>
            <a:off x="387900" y="1594025"/>
            <a:ext cx="2808000" cy="2681100"/>
          </a:xfrm>
          <a:prstGeom prst="rect">
            <a:avLst/>
          </a:prstGeom>
        </p:spPr>
        <p:txBody>
          <a:bodyPr spcFirstLastPara="1" wrap="square" lIns="93500" tIns="93500" rIns="93500" bIns="93500" anchor="t" anchorCtr="0">
            <a:noAutofit/>
          </a:bodyPr>
          <a:lstStyle>
            <a:lvl1pPr marL="457200" lvl="0" indent="-304800" rtl="0">
              <a:spcBef>
                <a:spcPts val="0"/>
              </a:spcBef>
              <a:spcAft>
                <a:spcPts val="0"/>
              </a:spcAft>
              <a:buSzPts val="1200"/>
              <a:buChar char="●"/>
              <a:defRPr sz="12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130" name="Google Shape;130;p2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490250" y="526350"/>
            <a:ext cx="5618700" cy="4090800"/>
          </a:xfrm>
          <a:prstGeom prst="rect">
            <a:avLst/>
          </a:prstGeom>
        </p:spPr>
        <p:txBody>
          <a:bodyPr spcFirstLastPara="1" wrap="square" lIns="93500" tIns="93500" rIns="93500" bIns="93500" anchor="ctr" anchorCtr="0">
            <a:noAutofit/>
          </a:bodyPr>
          <a:lstStyle>
            <a:lvl1pPr lvl="0" rtl="0">
              <a:spcBef>
                <a:spcPts val="0"/>
              </a:spcBef>
              <a:spcAft>
                <a:spcPts val="0"/>
              </a:spcAft>
              <a:buSzPts val="4900"/>
              <a:buNone/>
              <a:defRPr sz="4900"/>
            </a:lvl1pPr>
            <a:lvl2pPr lvl="1" rtl="0">
              <a:spcBef>
                <a:spcPts val="0"/>
              </a:spcBef>
              <a:spcAft>
                <a:spcPts val="0"/>
              </a:spcAft>
              <a:buSzPts val="4900"/>
              <a:buNone/>
              <a:defRPr sz="4900"/>
            </a:lvl2pPr>
            <a:lvl3pPr lvl="2" rtl="0">
              <a:spcBef>
                <a:spcPts val="0"/>
              </a:spcBef>
              <a:spcAft>
                <a:spcPts val="0"/>
              </a:spcAft>
              <a:buSzPts val="4900"/>
              <a:buNone/>
              <a:defRPr sz="4900"/>
            </a:lvl3pPr>
            <a:lvl4pPr lvl="3" rtl="0">
              <a:spcBef>
                <a:spcPts val="0"/>
              </a:spcBef>
              <a:spcAft>
                <a:spcPts val="0"/>
              </a:spcAft>
              <a:buSzPts val="4900"/>
              <a:buNone/>
              <a:defRPr sz="4900"/>
            </a:lvl4pPr>
            <a:lvl5pPr lvl="4" rtl="0">
              <a:spcBef>
                <a:spcPts val="0"/>
              </a:spcBef>
              <a:spcAft>
                <a:spcPts val="0"/>
              </a:spcAft>
              <a:buSzPts val="4900"/>
              <a:buNone/>
              <a:defRPr sz="4900"/>
            </a:lvl5pPr>
            <a:lvl6pPr lvl="5" rtl="0">
              <a:spcBef>
                <a:spcPts val="0"/>
              </a:spcBef>
              <a:spcAft>
                <a:spcPts val="0"/>
              </a:spcAft>
              <a:buSzPts val="4900"/>
              <a:buNone/>
              <a:defRPr sz="4900"/>
            </a:lvl6pPr>
            <a:lvl7pPr lvl="6" rtl="0">
              <a:spcBef>
                <a:spcPts val="0"/>
              </a:spcBef>
              <a:spcAft>
                <a:spcPts val="0"/>
              </a:spcAft>
              <a:buSzPts val="4900"/>
              <a:buNone/>
              <a:defRPr sz="4900"/>
            </a:lvl7pPr>
            <a:lvl8pPr lvl="7" rtl="0">
              <a:spcBef>
                <a:spcPts val="0"/>
              </a:spcBef>
              <a:spcAft>
                <a:spcPts val="0"/>
              </a:spcAft>
              <a:buSzPts val="4900"/>
              <a:buNone/>
              <a:defRPr sz="4900"/>
            </a:lvl8pPr>
            <a:lvl9pPr lvl="8" rtl="0">
              <a:spcBef>
                <a:spcPts val="0"/>
              </a:spcBef>
              <a:spcAft>
                <a:spcPts val="0"/>
              </a:spcAft>
              <a:buSzPts val="4900"/>
              <a:buNone/>
              <a:defRPr sz="4900"/>
            </a:lvl9pPr>
          </a:lstStyle>
          <a:p>
            <a:endParaRPr/>
          </a:p>
        </p:txBody>
      </p:sp>
      <p:sp>
        <p:nvSpPr>
          <p:cNvPr id="133" name="Google Shape;133;p26"/>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34"/>
        <p:cNvGrpSpPr/>
        <p:nvPr/>
      </p:nvGrpSpPr>
      <p:grpSpPr>
        <a:xfrm>
          <a:off x="0" y="0"/>
          <a:ext cx="0" cy="0"/>
          <a:chOff x="0" y="0"/>
          <a:chExt cx="0" cy="0"/>
        </a:xfrm>
      </p:grpSpPr>
      <p:sp>
        <p:nvSpPr>
          <p:cNvPr id="135" name="Google Shape;135;p27"/>
          <p:cNvSpPr/>
          <p:nvPr/>
        </p:nvSpPr>
        <p:spPr>
          <a:xfrm>
            <a:off x="4572000" y="-75"/>
            <a:ext cx="4572000" cy="5143500"/>
          </a:xfrm>
          <a:prstGeom prst="rect">
            <a:avLst/>
          </a:prstGeom>
          <a:solidFill>
            <a:schemeClr val="dk2"/>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cxnSp>
        <p:nvCxnSpPr>
          <p:cNvPr id="136" name="Google Shape;136;p27"/>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137" name="Google Shape;137;p27"/>
          <p:cNvSpPr txBox="1">
            <a:spLocks noGrp="1"/>
          </p:cNvSpPr>
          <p:nvPr>
            <p:ph type="title"/>
          </p:nvPr>
        </p:nvSpPr>
        <p:spPr>
          <a:xfrm>
            <a:off x="265500" y="1209075"/>
            <a:ext cx="4045200" cy="15063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3900"/>
              <a:buNone/>
              <a:defRPr sz="39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138" name="Google Shape;138;p27"/>
          <p:cNvSpPr txBox="1">
            <a:spLocks noGrp="1"/>
          </p:cNvSpPr>
          <p:nvPr>
            <p:ph type="subTitle" idx="1"/>
          </p:nvPr>
        </p:nvSpPr>
        <p:spPr>
          <a:xfrm>
            <a:off x="265500" y="2769001"/>
            <a:ext cx="4045200" cy="13455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100"/>
              <a:buNone/>
              <a:defRPr sz="2100">
                <a:solidFill>
                  <a:schemeClr val="accent5"/>
                </a:solidFill>
              </a:defRPr>
            </a:lvl1pPr>
            <a:lvl2pPr lvl="1" algn="ctr" rtl="0">
              <a:lnSpc>
                <a:spcPct val="100000"/>
              </a:lnSpc>
              <a:spcBef>
                <a:spcPts val="0"/>
              </a:spcBef>
              <a:spcAft>
                <a:spcPts val="0"/>
              </a:spcAft>
              <a:buClr>
                <a:schemeClr val="accent5"/>
              </a:buClr>
              <a:buSzPts val="2100"/>
              <a:buNone/>
              <a:defRPr sz="2100">
                <a:solidFill>
                  <a:schemeClr val="accent5"/>
                </a:solidFill>
              </a:defRPr>
            </a:lvl2pPr>
            <a:lvl3pPr lvl="2" algn="ctr" rtl="0">
              <a:lnSpc>
                <a:spcPct val="100000"/>
              </a:lnSpc>
              <a:spcBef>
                <a:spcPts val="0"/>
              </a:spcBef>
              <a:spcAft>
                <a:spcPts val="0"/>
              </a:spcAft>
              <a:buClr>
                <a:schemeClr val="accent5"/>
              </a:buClr>
              <a:buSzPts val="2100"/>
              <a:buNone/>
              <a:defRPr sz="2100">
                <a:solidFill>
                  <a:schemeClr val="accent5"/>
                </a:solidFill>
              </a:defRPr>
            </a:lvl3pPr>
            <a:lvl4pPr lvl="3" algn="ctr" rtl="0">
              <a:lnSpc>
                <a:spcPct val="100000"/>
              </a:lnSpc>
              <a:spcBef>
                <a:spcPts val="0"/>
              </a:spcBef>
              <a:spcAft>
                <a:spcPts val="0"/>
              </a:spcAft>
              <a:buClr>
                <a:schemeClr val="accent5"/>
              </a:buClr>
              <a:buSzPts val="2100"/>
              <a:buNone/>
              <a:defRPr sz="2100">
                <a:solidFill>
                  <a:schemeClr val="accent5"/>
                </a:solidFill>
              </a:defRPr>
            </a:lvl4pPr>
            <a:lvl5pPr lvl="4" algn="ctr" rtl="0">
              <a:lnSpc>
                <a:spcPct val="100000"/>
              </a:lnSpc>
              <a:spcBef>
                <a:spcPts val="0"/>
              </a:spcBef>
              <a:spcAft>
                <a:spcPts val="0"/>
              </a:spcAft>
              <a:buClr>
                <a:schemeClr val="accent5"/>
              </a:buClr>
              <a:buSzPts val="2100"/>
              <a:buNone/>
              <a:defRPr sz="2100">
                <a:solidFill>
                  <a:schemeClr val="accent5"/>
                </a:solidFill>
              </a:defRPr>
            </a:lvl5pPr>
            <a:lvl6pPr lvl="5" algn="ctr" rtl="0">
              <a:lnSpc>
                <a:spcPct val="100000"/>
              </a:lnSpc>
              <a:spcBef>
                <a:spcPts val="0"/>
              </a:spcBef>
              <a:spcAft>
                <a:spcPts val="0"/>
              </a:spcAft>
              <a:buClr>
                <a:schemeClr val="accent5"/>
              </a:buClr>
              <a:buSzPts val="2100"/>
              <a:buNone/>
              <a:defRPr sz="2100">
                <a:solidFill>
                  <a:schemeClr val="accent5"/>
                </a:solidFill>
              </a:defRPr>
            </a:lvl6pPr>
            <a:lvl7pPr lvl="6" algn="ctr" rtl="0">
              <a:lnSpc>
                <a:spcPct val="100000"/>
              </a:lnSpc>
              <a:spcBef>
                <a:spcPts val="0"/>
              </a:spcBef>
              <a:spcAft>
                <a:spcPts val="0"/>
              </a:spcAft>
              <a:buClr>
                <a:schemeClr val="accent5"/>
              </a:buClr>
              <a:buSzPts val="2100"/>
              <a:buNone/>
              <a:defRPr sz="2100">
                <a:solidFill>
                  <a:schemeClr val="accent5"/>
                </a:solidFill>
              </a:defRPr>
            </a:lvl7pPr>
            <a:lvl8pPr lvl="7" algn="ctr" rtl="0">
              <a:lnSpc>
                <a:spcPct val="100000"/>
              </a:lnSpc>
              <a:spcBef>
                <a:spcPts val="0"/>
              </a:spcBef>
              <a:spcAft>
                <a:spcPts val="0"/>
              </a:spcAft>
              <a:buClr>
                <a:schemeClr val="accent5"/>
              </a:buClr>
              <a:buSzPts val="2100"/>
              <a:buNone/>
              <a:defRPr sz="2100">
                <a:solidFill>
                  <a:schemeClr val="accent5"/>
                </a:solidFill>
              </a:defRPr>
            </a:lvl8pPr>
            <a:lvl9pPr lvl="8" algn="ctr" rtl="0">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139" name="Google Shape;139;p27"/>
          <p:cNvSpPr txBox="1">
            <a:spLocks noGrp="1"/>
          </p:cNvSpPr>
          <p:nvPr>
            <p:ph type="body" idx="2"/>
          </p:nvPr>
        </p:nvSpPr>
        <p:spPr>
          <a:xfrm>
            <a:off x="4939500" y="724200"/>
            <a:ext cx="3837000" cy="3695100"/>
          </a:xfrm>
          <a:prstGeom prst="rect">
            <a:avLst/>
          </a:prstGeom>
        </p:spPr>
        <p:txBody>
          <a:bodyPr spcFirstLastPara="1" wrap="square" lIns="93500" tIns="93500" rIns="93500" bIns="93500" anchor="ctr"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140" name="Google Shape;140;p27"/>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41"/>
        <p:cNvGrpSpPr/>
        <p:nvPr/>
      </p:nvGrpSpPr>
      <p:grpSpPr>
        <a:xfrm>
          <a:off x="0" y="0"/>
          <a:ext cx="0" cy="0"/>
          <a:chOff x="0" y="0"/>
          <a:chExt cx="0" cy="0"/>
        </a:xfrm>
      </p:grpSpPr>
      <p:sp>
        <p:nvSpPr>
          <p:cNvPr id="142" name="Google Shape;142;p28"/>
          <p:cNvSpPr txBox="1">
            <a:spLocks noGrp="1"/>
          </p:cNvSpPr>
          <p:nvPr>
            <p:ph type="body" idx="1"/>
          </p:nvPr>
        </p:nvSpPr>
        <p:spPr>
          <a:xfrm>
            <a:off x="319500" y="4233725"/>
            <a:ext cx="5998800" cy="598800"/>
          </a:xfrm>
          <a:prstGeom prst="rect">
            <a:avLst/>
          </a:prstGeom>
        </p:spPr>
        <p:txBody>
          <a:bodyPr spcFirstLastPara="1" wrap="square" lIns="93500" tIns="93500" rIns="93500" bIns="93500" anchor="ctr" anchorCtr="0">
            <a:noAutofit/>
          </a:bodyPr>
          <a:lstStyle>
            <a:lvl1pPr marL="457200" lvl="0" indent="-228600" rtl="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143" name="Google Shape;143;p28"/>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44"/>
        <p:cNvGrpSpPr/>
        <p:nvPr/>
      </p:nvGrpSpPr>
      <p:grpSpPr>
        <a:xfrm>
          <a:off x="0" y="0"/>
          <a:ext cx="0" cy="0"/>
          <a:chOff x="0" y="0"/>
          <a:chExt cx="0" cy="0"/>
        </a:xfrm>
      </p:grpSpPr>
      <p:sp>
        <p:nvSpPr>
          <p:cNvPr id="145" name="Google Shape;145;p29"/>
          <p:cNvSpPr/>
          <p:nvPr/>
        </p:nvSpPr>
        <p:spPr>
          <a:xfrm>
            <a:off x="150" y="5076825"/>
            <a:ext cx="9143700" cy="66600"/>
          </a:xfrm>
          <a:prstGeom prst="rect">
            <a:avLst/>
          </a:prstGeom>
          <a:solidFill>
            <a:schemeClr val="accent4"/>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sp>
        <p:nvSpPr>
          <p:cNvPr id="146" name="Google Shape;146;p29"/>
          <p:cNvSpPr txBox="1">
            <a:spLocks noGrp="1"/>
          </p:cNvSpPr>
          <p:nvPr>
            <p:ph type="title" hasCustomPrompt="1"/>
          </p:nvPr>
        </p:nvSpPr>
        <p:spPr>
          <a:xfrm>
            <a:off x="387900" y="1152450"/>
            <a:ext cx="8368200" cy="1538400"/>
          </a:xfrm>
          <a:prstGeom prst="rect">
            <a:avLst/>
          </a:prstGeom>
        </p:spPr>
        <p:txBody>
          <a:bodyPr spcFirstLastPara="1" wrap="square" lIns="93500" tIns="93500" rIns="93500" bIns="93500" anchor="ctr" anchorCtr="0">
            <a:noAutofit/>
          </a:bodyPr>
          <a:lstStyle>
            <a:lvl1pPr lvl="0" algn="ctr" rtl="0">
              <a:spcBef>
                <a:spcPts val="0"/>
              </a:spcBef>
              <a:spcAft>
                <a:spcPts val="0"/>
              </a:spcAft>
              <a:buClr>
                <a:schemeClr val="accent5"/>
              </a:buClr>
              <a:buSzPts val="13300"/>
              <a:buNone/>
              <a:defRPr sz="13300">
                <a:solidFill>
                  <a:schemeClr val="accent5"/>
                </a:solidFill>
              </a:defRPr>
            </a:lvl1pPr>
            <a:lvl2pPr lvl="1" algn="ctr" rtl="0">
              <a:spcBef>
                <a:spcPts val="0"/>
              </a:spcBef>
              <a:spcAft>
                <a:spcPts val="0"/>
              </a:spcAft>
              <a:buClr>
                <a:schemeClr val="accent5"/>
              </a:buClr>
              <a:buSzPts val="13300"/>
              <a:buNone/>
              <a:defRPr sz="13300">
                <a:solidFill>
                  <a:schemeClr val="accent5"/>
                </a:solidFill>
              </a:defRPr>
            </a:lvl2pPr>
            <a:lvl3pPr lvl="2" algn="ctr" rtl="0">
              <a:spcBef>
                <a:spcPts val="0"/>
              </a:spcBef>
              <a:spcAft>
                <a:spcPts val="0"/>
              </a:spcAft>
              <a:buClr>
                <a:schemeClr val="accent5"/>
              </a:buClr>
              <a:buSzPts val="13300"/>
              <a:buNone/>
              <a:defRPr sz="13300">
                <a:solidFill>
                  <a:schemeClr val="accent5"/>
                </a:solidFill>
              </a:defRPr>
            </a:lvl3pPr>
            <a:lvl4pPr lvl="3" algn="ctr" rtl="0">
              <a:spcBef>
                <a:spcPts val="0"/>
              </a:spcBef>
              <a:spcAft>
                <a:spcPts val="0"/>
              </a:spcAft>
              <a:buClr>
                <a:schemeClr val="accent5"/>
              </a:buClr>
              <a:buSzPts val="13300"/>
              <a:buNone/>
              <a:defRPr sz="13300">
                <a:solidFill>
                  <a:schemeClr val="accent5"/>
                </a:solidFill>
              </a:defRPr>
            </a:lvl4pPr>
            <a:lvl5pPr lvl="4" algn="ctr" rtl="0">
              <a:spcBef>
                <a:spcPts val="0"/>
              </a:spcBef>
              <a:spcAft>
                <a:spcPts val="0"/>
              </a:spcAft>
              <a:buClr>
                <a:schemeClr val="accent5"/>
              </a:buClr>
              <a:buSzPts val="13300"/>
              <a:buNone/>
              <a:defRPr sz="13300">
                <a:solidFill>
                  <a:schemeClr val="accent5"/>
                </a:solidFill>
              </a:defRPr>
            </a:lvl5pPr>
            <a:lvl6pPr lvl="5" algn="ctr" rtl="0">
              <a:spcBef>
                <a:spcPts val="0"/>
              </a:spcBef>
              <a:spcAft>
                <a:spcPts val="0"/>
              </a:spcAft>
              <a:buClr>
                <a:schemeClr val="accent5"/>
              </a:buClr>
              <a:buSzPts val="13300"/>
              <a:buNone/>
              <a:defRPr sz="13300">
                <a:solidFill>
                  <a:schemeClr val="accent5"/>
                </a:solidFill>
              </a:defRPr>
            </a:lvl6pPr>
            <a:lvl7pPr lvl="6" algn="ctr" rtl="0">
              <a:spcBef>
                <a:spcPts val="0"/>
              </a:spcBef>
              <a:spcAft>
                <a:spcPts val="0"/>
              </a:spcAft>
              <a:buClr>
                <a:schemeClr val="accent5"/>
              </a:buClr>
              <a:buSzPts val="13300"/>
              <a:buNone/>
              <a:defRPr sz="13300">
                <a:solidFill>
                  <a:schemeClr val="accent5"/>
                </a:solidFill>
              </a:defRPr>
            </a:lvl7pPr>
            <a:lvl8pPr lvl="7" algn="ctr" rtl="0">
              <a:spcBef>
                <a:spcPts val="0"/>
              </a:spcBef>
              <a:spcAft>
                <a:spcPts val="0"/>
              </a:spcAft>
              <a:buClr>
                <a:schemeClr val="accent5"/>
              </a:buClr>
              <a:buSzPts val="13300"/>
              <a:buNone/>
              <a:defRPr sz="13300">
                <a:solidFill>
                  <a:schemeClr val="accent5"/>
                </a:solidFill>
              </a:defRPr>
            </a:lvl8pPr>
            <a:lvl9pPr lvl="8" algn="ctr" rtl="0">
              <a:spcBef>
                <a:spcPts val="0"/>
              </a:spcBef>
              <a:spcAft>
                <a:spcPts val="0"/>
              </a:spcAft>
              <a:buClr>
                <a:schemeClr val="accent5"/>
              </a:buClr>
              <a:buSzPts val="13300"/>
              <a:buNone/>
              <a:defRPr sz="13300">
                <a:solidFill>
                  <a:schemeClr val="accent5"/>
                </a:solidFill>
              </a:defRPr>
            </a:lvl9pPr>
          </a:lstStyle>
          <a:p>
            <a:r>
              <a:t>xx%</a:t>
            </a:r>
          </a:p>
        </p:txBody>
      </p:sp>
      <p:sp>
        <p:nvSpPr>
          <p:cNvPr id="147" name="Google Shape;147;p29"/>
          <p:cNvSpPr txBox="1">
            <a:spLocks noGrp="1"/>
          </p:cNvSpPr>
          <p:nvPr>
            <p:ph type="body" idx="1"/>
          </p:nvPr>
        </p:nvSpPr>
        <p:spPr>
          <a:xfrm>
            <a:off x="387900" y="2919450"/>
            <a:ext cx="8368200" cy="1071600"/>
          </a:xfrm>
          <a:prstGeom prst="rect">
            <a:avLst/>
          </a:prstGeom>
        </p:spPr>
        <p:txBody>
          <a:bodyPr spcFirstLastPara="1" wrap="square" lIns="93500" tIns="93500" rIns="93500" bIns="93500" anchor="t" anchorCtr="0">
            <a:noAutofit/>
          </a:bodyPr>
          <a:lstStyle>
            <a:lvl1pPr marL="457200" lvl="0" indent="-342900" algn="ctr" rtl="0">
              <a:spcBef>
                <a:spcPts val="0"/>
              </a:spcBef>
              <a:spcAft>
                <a:spcPts val="0"/>
              </a:spcAft>
              <a:buSzPts val="1800"/>
              <a:buChar char="●"/>
              <a:defRPr/>
            </a:lvl1pPr>
            <a:lvl2pPr marL="914400" lvl="1" indent="-317500" algn="ctr" rtl="0">
              <a:spcBef>
                <a:spcPts val="1700"/>
              </a:spcBef>
              <a:spcAft>
                <a:spcPts val="0"/>
              </a:spcAft>
              <a:buSzPts val="1400"/>
              <a:buChar char="○"/>
              <a:defRPr/>
            </a:lvl2pPr>
            <a:lvl3pPr marL="1371600" lvl="2" indent="-317500" algn="ctr" rtl="0">
              <a:spcBef>
                <a:spcPts val="1700"/>
              </a:spcBef>
              <a:spcAft>
                <a:spcPts val="0"/>
              </a:spcAft>
              <a:buSzPts val="1400"/>
              <a:buChar char="■"/>
              <a:defRPr/>
            </a:lvl3pPr>
            <a:lvl4pPr marL="1828800" lvl="3" indent="-317500" algn="ctr" rtl="0">
              <a:spcBef>
                <a:spcPts val="1700"/>
              </a:spcBef>
              <a:spcAft>
                <a:spcPts val="0"/>
              </a:spcAft>
              <a:buSzPts val="1400"/>
              <a:buChar char="●"/>
              <a:defRPr/>
            </a:lvl4pPr>
            <a:lvl5pPr marL="2286000" lvl="4" indent="-317500" algn="ctr" rtl="0">
              <a:spcBef>
                <a:spcPts val="1700"/>
              </a:spcBef>
              <a:spcAft>
                <a:spcPts val="0"/>
              </a:spcAft>
              <a:buSzPts val="1400"/>
              <a:buChar char="○"/>
              <a:defRPr/>
            </a:lvl5pPr>
            <a:lvl6pPr marL="2743200" lvl="5" indent="-317500" algn="ctr" rtl="0">
              <a:spcBef>
                <a:spcPts val="1700"/>
              </a:spcBef>
              <a:spcAft>
                <a:spcPts val="0"/>
              </a:spcAft>
              <a:buSzPts val="1400"/>
              <a:buChar char="■"/>
              <a:defRPr/>
            </a:lvl6pPr>
            <a:lvl7pPr marL="3200400" lvl="6" indent="-317500" algn="ctr" rtl="0">
              <a:spcBef>
                <a:spcPts val="1700"/>
              </a:spcBef>
              <a:spcAft>
                <a:spcPts val="0"/>
              </a:spcAft>
              <a:buSzPts val="1400"/>
              <a:buChar char="●"/>
              <a:defRPr/>
            </a:lvl7pPr>
            <a:lvl8pPr marL="3657600" lvl="7" indent="-317500" algn="ctr" rtl="0">
              <a:spcBef>
                <a:spcPts val="1700"/>
              </a:spcBef>
              <a:spcAft>
                <a:spcPts val="0"/>
              </a:spcAft>
              <a:buSzPts val="1400"/>
              <a:buChar char="○"/>
              <a:defRPr/>
            </a:lvl8pPr>
            <a:lvl9pPr marL="4114800" lvl="8" indent="-317500" algn="ctr" rtl="0">
              <a:spcBef>
                <a:spcPts val="1700"/>
              </a:spcBef>
              <a:spcAft>
                <a:spcPts val="1700"/>
              </a:spcAft>
              <a:buSzPts val="1400"/>
              <a:buChar char="■"/>
              <a:defRPr/>
            </a:lvl9pPr>
          </a:lstStyle>
          <a:p>
            <a:endParaRPr/>
          </a:p>
        </p:txBody>
      </p:sp>
      <p:sp>
        <p:nvSpPr>
          <p:cNvPr id="148" name="Google Shape;148;p29"/>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9"/>
        <p:cNvGrpSpPr/>
        <p:nvPr/>
      </p:nvGrpSpPr>
      <p:grpSpPr>
        <a:xfrm>
          <a:off x="0" y="0"/>
          <a:ext cx="0" cy="0"/>
          <a:chOff x="0" y="0"/>
          <a:chExt cx="0" cy="0"/>
        </a:xfrm>
      </p:grpSpPr>
      <p:sp>
        <p:nvSpPr>
          <p:cNvPr id="150" name="Google Shape;150;p30"/>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97"/>
        <p:cNvGrpSpPr/>
        <p:nvPr/>
      </p:nvGrpSpPr>
      <p:grpSpPr>
        <a:xfrm>
          <a:off x="0" y="0"/>
          <a:ext cx="0" cy="0"/>
          <a:chOff x="0" y="0"/>
          <a:chExt cx="0" cy="0"/>
        </a:xfrm>
      </p:grpSpPr>
      <p:sp>
        <p:nvSpPr>
          <p:cNvPr id="98" name="Google Shape;98;p19"/>
          <p:cNvSpPr txBox="1">
            <a:spLocks noGrp="1"/>
          </p:cNvSpPr>
          <p:nvPr>
            <p:ph type="title"/>
          </p:nvPr>
        </p:nvSpPr>
        <p:spPr>
          <a:xfrm>
            <a:off x="387900" y="458025"/>
            <a:ext cx="8368200" cy="686100"/>
          </a:xfrm>
          <a:prstGeom prst="rect">
            <a:avLst/>
          </a:prstGeom>
          <a:noFill/>
          <a:ln>
            <a:noFill/>
          </a:ln>
        </p:spPr>
        <p:txBody>
          <a:bodyPr spcFirstLastPara="1" wrap="square" lIns="93500" tIns="93500" rIns="93500" bIns="93500" anchor="b" anchorCtr="0">
            <a:noAutofit/>
          </a:bodyPr>
          <a:lstStyle>
            <a:lvl1pPr lvl="0"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1pPr>
            <a:lvl2pPr lvl="1"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2pPr>
            <a:lvl3pPr lvl="2"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3pPr>
            <a:lvl4pPr lvl="3"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4pPr>
            <a:lvl5pPr lvl="4"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5pPr>
            <a:lvl6pPr lvl="5"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6pPr>
            <a:lvl7pPr lvl="6"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7pPr>
            <a:lvl8pPr lvl="7"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8pPr>
            <a:lvl9pPr lvl="8"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9pPr>
          </a:lstStyle>
          <a:p>
            <a:endParaRPr/>
          </a:p>
        </p:txBody>
      </p:sp>
      <p:sp>
        <p:nvSpPr>
          <p:cNvPr id="99" name="Google Shape;99;p19"/>
          <p:cNvSpPr txBox="1">
            <a:spLocks noGrp="1"/>
          </p:cNvSpPr>
          <p:nvPr>
            <p:ph type="body" idx="1"/>
          </p:nvPr>
        </p:nvSpPr>
        <p:spPr>
          <a:xfrm>
            <a:off x="387900" y="1489824"/>
            <a:ext cx="8368200" cy="3078900"/>
          </a:xfrm>
          <a:prstGeom prst="rect">
            <a:avLst/>
          </a:prstGeom>
          <a:noFill/>
          <a:ln>
            <a:noFill/>
          </a:ln>
        </p:spPr>
        <p:txBody>
          <a:bodyPr spcFirstLastPara="1" wrap="square" lIns="93500" tIns="93500" rIns="93500" bIns="93500" anchor="t" anchorCtr="0">
            <a:noAutofit/>
          </a:bodyPr>
          <a:lstStyle>
            <a:lvl1pPr marL="457200" lvl="0" indent="-342900" rtl="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2pPr>
            <a:lvl3pPr marL="1371600" lvl="2"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3pPr>
            <a:lvl4pPr marL="1828800" lvl="3"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4pPr>
            <a:lvl5pPr marL="2286000" lvl="4"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5pPr>
            <a:lvl6pPr marL="2743200" lvl="5"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6pPr>
            <a:lvl7pPr marL="3200400" lvl="6"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7pPr>
            <a:lvl8pPr marL="3657600" lvl="7"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8pPr>
            <a:lvl9pPr marL="4114800" lvl="8" indent="-317500" rtl="0">
              <a:lnSpc>
                <a:spcPct val="115000"/>
              </a:lnSpc>
              <a:spcBef>
                <a:spcPts val="1700"/>
              </a:spcBef>
              <a:spcAft>
                <a:spcPts val="1700"/>
              </a:spcAft>
              <a:buClr>
                <a:schemeClr val="dk1"/>
              </a:buClr>
              <a:buSzPts val="1400"/>
              <a:buFont typeface="Roboto"/>
              <a:buChar char="■"/>
              <a:defRPr sz="1400">
                <a:solidFill>
                  <a:schemeClr val="dk1"/>
                </a:solidFill>
                <a:latin typeface="Roboto"/>
                <a:ea typeface="Roboto"/>
                <a:cs typeface="Roboto"/>
                <a:sym typeface="Roboto"/>
              </a:defRPr>
            </a:lvl9pPr>
          </a:lstStyle>
          <a:p>
            <a:endParaRPr/>
          </a:p>
        </p:txBody>
      </p:sp>
      <p:sp>
        <p:nvSpPr>
          <p:cNvPr id="100" name="Google Shape;100;p19"/>
          <p:cNvSpPr txBox="1">
            <a:spLocks noGrp="1"/>
          </p:cNvSpPr>
          <p:nvPr>
            <p:ph type="sldNum" idx="12"/>
          </p:nvPr>
        </p:nvSpPr>
        <p:spPr>
          <a:xfrm>
            <a:off x="8472458" y="4663217"/>
            <a:ext cx="548700" cy="393600"/>
          </a:xfrm>
          <a:prstGeom prst="rect">
            <a:avLst/>
          </a:prstGeom>
          <a:noFill/>
          <a:ln>
            <a:noFill/>
          </a:ln>
        </p:spPr>
        <p:txBody>
          <a:bodyPr spcFirstLastPara="1" wrap="square" lIns="93500" tIns="93500" rIns="93500" bIns="93500" anchor="ctr" anchorCtr="0">
            <a:noAutofit/>
          </a:bodyPr>
          <a:lstStyle>
            <a:lvl1pPr lvl="0" algn="r" rtl="0">
              <a:buNone/>
              <a:defRPr sz="1000">
                <a:solidFill>
                  <a:schemeClr val="dk1"/>
                </a:solidFill>
                <a:latin typeface="Roboto"/>
                <a:ea typeface="Roboto"/>
                <a:cs typeface="Roboto"/>
                <a:sym typeface="Roboto"/>
              </a:defRPr>
            </a:lvl1pPr>
            <a:lvl2pPr lvl="1" algn="r" rtl="0">
              <a:buNone/>
              <a:defRPr sz="1000">
                <a:solidFill>
                  <a:schemeClr val="dk1"/>
                </a:solidFill>
                <a:latin typeface="Roboto"/>
                <a:ea typeface="Roboto"/>
                <a:cs typeface="Roboto"/>
                <a:sym typeface="Roboto"/>
              </a:defRPr>
            </a:lvl2pPr>
            <a:lvl3pPr lvl="2" algn="r" rtl="0">
              <a:buNone/>
              <a:defRPr sz="1000">
                <a:solidFill>
                  <a:schemeClr val="dk1"/>
                </a:solidFill>
                <a:latin typeface="Roboto"/>
                <a:ea typeface="Roboto"/>
                <a:cs typeface="Roboto"/>
                <a:sym typeface="Roboto"/>
              </a:defRPr>
            </a:lvl3pPr>
            <a:lvl4pPr lvl="3" algn="r" rtl="0">
              <a:buNone/>
              <a:defRPr sz="1000">
                <a:solidFill>
                  <a:schemeClr val="dk1"/>
                </a:solidFill>
                <a:latin typeface="Roboto"/>
                <a:ea typeface="Roboto"/>
                <a:cs typeface="Roboto"/>
                <a:sym typeface="Roboto"/>
              </a:defRPr>
            </a:lvl4pPr>
            <a:lvl5pPr lvl="4" algn="r" rtl="0">
              <a:buNone/>
              <a:defRPr sz="1000">
                <a:solidFill>
                  <a:schemeClr val="dk1"/>
                </a:solidFill>
                <a:latin typeface="Roboto"/>
                <a:ea typeface="Roboto"/>
                <a:cs typeface="Roboto"/>
                <a:sym typeface="Roboto"/>
              </a:defRPr>
            </a:lvl5pPr>
            <a:lvl6pPr lvl="5" algn="r" rtl="0">
              <a:buNone/>
              <a:defRPr sz="1000">
                <a:solidFill>
                  <a:schemeClr val="dk1"/>
                </a:solidFill>
                <a:latin typeface="Roboto"/>
                <a:ea typeface="Roboto"/>
                <a:cs typeface="Roboto"/>
                <a:sym typeface="Roboto"/>
              </a:defRPr>
            </a:lvl6pPr>
            <a:lvl7pPr lvl="6" algn="r" rtl="0">
              <a:buNone/>
              <a:defRPr sz="1000">
                <a:solidFill>
                  <a:schemeClr val="dk1"/>
                </a:solidFill>
                <a:latin typeface="Roboto"/>
                <a:ea typeface="Roboto"/>
                <a:cs typeface="Roboto"/>
                <a:sym typeface="Roboto"/>
              </a:defRPr>
            </a:lvl7pPr>
            <a:lvl8pPr lvl="7" algn="r" rtl="0">
              <a:buNone/>
              <a:defRPr sz="1000">
                <a:solidFill>
                  <a:schemeClr val="dk1"/>
                </a:solidFill>
                <a:latin typeface="Roboto"/>
                <a:ea typeface="Roboto"/>
                <a:cs typeface="Roboto"/>
                <a:sym typeface="Roboto"/>
              </a:defRPr>
            </a:lvl8pPr>
            <a:lvl9pPr lvl="8" algn="r" rtl="0">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3.jpg"/><Relationship Id="rId5" Type="http://schemas.openxmlformats.org/officeDocument/2006/relationships/hyperlink" Target="http://www.youtube.com/watch?v=qrKZBh8BL_U" TargetMode="Externa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sp>
        <p:nvSpPr>
          <p:cNvPr id="155" name="Google Shape;155;p31"/>
          <p:cNvSpPr txBox="1"/>
          <p:nvPr/>
        </p:nvSpPr>
        <p:spPr>
          <a:xfrm>
            <a:off x="313800" y="324450"/>
            <a:ext cx="8516400" cy="4494600"/>
          </a:xfrm>
          <a:prstGeom prst="rect">
            <a:avLst/>
          </a:prstGeom>
          <a:noFill/>
          <a:ln w="38100" cap="flat" cmpd="sng">
            <a:solidFill>
              <a:srgbClr val="EE6C3A"/>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
        <p:nvSpPr>
          <p:cNvPr id="158" name="Google Shape;158;p31"/>
          <p:cNvSpPr txBox="1"/>
          <p:nvPr/>
        </p:nvSpPr>
        <p:spPr>
          <a:xfrm>
            <a:off x="2381550" y="2255075"/>
            <a:ext cx="46119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dirty="0">
                <a:solidFill>
                  <a:srgbClr val="EE6C3A"/>
                </a:solidFill>
                <a:latin typeface="Roboto"/>
                <a:ea typeface="Roboto"/>
                <a:cs typeface="Roboto"/>
                <a:sym typeface="Roboto"/>
              </a:rPr>
              <a:t>Module 1 (Year 9-10)</a:t>
            </a:r>
            <a:endParaRPr sz="2000" b="1" dirty="0">
              <a:solidFill>
                <a:srgbClr val="EE6C3A"/>
              </a:solidFill>
              <a:latin typeface="Roboto"/>
              <a:ea typeface="Roboto"/>
              <a:cs typeface="Roboto"/>
              <a:sym typeface="Roboto"/>
            </a:endParaRPr>
          </a:p>
        </p:txBody>
      </p:sp>
      <p:pic>
        <p:nvPicPr>
          <p:cNvPr id="6" name="Picture 5" descr="A logo for a company">
            <a:extLst>
              <a:ext uri="{FF2B5EF4-FFF2-40B4-BE49-F238E27FC236}">
                <a16:creationId xmlns:a16="http://schemas.microsoft.com/office/drawing/2014/main" id="{887FF37B-D18B-D9E9-1717-8D88FF008F9C}"/>
              </a:ext>
            </a:extLst>
          </p:cNvPr>
          <p:cNvPicPr>
            <a:picLocks noChangeAspect="1"/>
          </p:cNvPicPr>
          <p:nvPr/>
        </p:nvPicPr>
        <p:blipFill rotWithShape="1">
          <a:blip r:embed="rId3"/>
          <a:srcRect t="32610"/>
          <a:stretch/>
        </p:blipFill>
        <p:spPr>
          <a:xfrm>
            <a:off x="2957777" y="1305498"/>
            <a:ext cx="3228446" cy="2175640"/>
          </a:xfrm>
          <a:prstGeom prst="rect">
            <a:avLst/>
          </a:prstGeom>
        </p:spPr>
      </p:pic>
      <p:sp>
        <p:nvSpPr>
          <p:cNvPr id="7" name="Google Shape;115;p26">
            <a:extLst>
              <a:ext uri="{FF2B5EF4-FFF2-40B4-BE49-F238E27FC236}">
                <a16:creationId xmlns:a16="http://schemas.microsoft.com/office/drawing/2014/main" id="{B660BE68-63DB-5BFA-513A-92806618C448}"/>
              </a:ext>
            </a:extLst>
          </p:cNvPr>
          <p:cNvSpPr txBox="1">
            <a:spLocks/>
          </p:cNvSpPr>
          <p:nvPr/>
        </p:nvSpPr>
        <p:spPr>
          <a:xfrm>
            <a:off x="919500" y="2747675"/>
            <a:ext cx="7305000" cy="649500"/>
          </a:xfrm>
          <a:prstGeom prst="rect">
            <a:avLst/>
          </a:prstGeom>
          <a:noFill/>
          <a:ln>
            <a:noFill/>
          </a:ln>
        </p:spPr>
        <p:txBody>
          <a:bodyPr spcFirstLastPara="1" wrap="square" lIns="93500" tIns="93500" rIns="93500" bIns="93500"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15000"/>
              </a:lnSpc>
              <a:spcBef>
                <a:spcPts val="17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15000"/>
              </a:lnSpc>
              <a:spcBef>
                <a:spcPts val="1700"/>
              </a:spcBef>
              <a:spcAft>
                <a:spcPts val="170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a:buFont typeface="Roboto"/>
              <a:buNone/>
            </a:pPr>
            <a:r>
              <a:rPr lang="en-GB" sz="2400" b="1" dirty="0">
                <a:solidFill>
                  <a:srgbClr val="000000"/>
                </a:solidFill>
                <a:latin typeface="Proxima Nova" panose="02000506030000020004" pitchFamily="2" charset="0"/>
                <a:ea typeface="Abel"/>
                <a:cs typeface="Abel"/>
                <a:sym typeface="Abel"/>
              </a:rPr>
              <a:t>What issues do some people face in our world?</a:t>
            </a:r>
          </a:p>
          <a:p>
            <a:pPr marL="0" indent="0" algn="ctr">
              <a:buFont typeface="Roboto"/>
              <a:buNone/>
            </a:pPr>
            <a:r>
              <a:rPr lang="en-GB" sz="2400" b="1" dirty="0">
                <a:solidFill>
                  <a:srgbClr val="000000"/>
                </a:solidFill>
                <a:latin typeface="Proxima Nova" panose="02000506030000020004" pitchFamily="2" charset="0"/>
                <a:ea typeface="Abel"/>
                <a:cs typeface="Abel"/>
                <a:sym typeface="Abel"/>
              </a:rPr>
              <a:t>Who has responsibility to help?</a:t>
            </a:r>
          </a:p>
        </p:txBody>
      </p:sp>
      <p:sp>
        <p:nvSpPr>
          <p:cNvPr id="8" name="Google Shape;117;p26">
            <a:extLst>
              <a:ext uri="{FF2B5EF4-FFF2-40B4-BE49-F238E27FC236}">
                <a16:creationId xmlns:a16="http://schemas.microsoft.com/office/drawing/2014/main" id="{76F62D86-2437-F2CC-05A0-9E857B8B64D9}"/>
              </a:ext>
            </a:extLst>
          </p:cNvPr>
          <p:cNvSpPr txBox="1"/>
          <p:nvPr/>
        </p:nvSpPr>
        <p:spPr>
          <a:xfrm>
            <a:off x="2266049" y="2289648"/>
            <a:ext cx="46119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dirty="0">
                <a:solidFill>
                  <a:srgbClr val="EE6C3A"/>
                </a:solidFill>
                <a:latin typeface="Proxima Nova" panose="02000506030000020004" pitchFamily="2" charset="0"/>
                <a:ea typeface="Roboto"/>
                <a:cs typeface="Roboto"/>
                <a:sym typeface="Roboto"/>
              </a:rPr>
              <a:t>Module 1 (Year 9 - 10)</a:t>
            </a:r>
            <a:endParaRPr sz="2000" b="1" dirty="0">
              <a:solidFill>
                <a:srgbClr val="EE6C3A"/>
              </a:solidFill>
              <a:latin typeface="Proxima Nova" panose="02000506030000020004" pitchFamily="2" charset="0"/>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0"/>
        <p:cNvGrpSpPr/>
        <p:nvPr/>
      </p:nvGrpSpPr>
      <p:grpSpPr>
        <a:xfrm>
          <a:off x="0" y="0"/>
          <a:ext cx="0" cy="0"/>
          <a:chOff x="0" y="0"/>
          <a:chExt cx="0" cy="0"/>
        </a:xfrm>
      </p:grpSpPr>
      <p:sp>
        <p:nvSpPr>
          <p:cNvPr id="231" name="Google Shape;231;p40"/>
          <p:cNvSpPr txBox="1"/>
          <p:nvPr/>
        </p:nvSpPr>
        <p:spPr>
          <a:xfrm>
            <a:off x="313800" y="324450"/>
            <a:ext cx="8516400" cy="4494600"/>
          </a:xfrm>
          <a:prstGeom prst="rect">
            <a:avLst/>
          </a:prstGeom>
          <a:noFill/>
          <a:ln w="38100" cap="flat" cmpd="sng">
            <a:solidFill>
              <a:srgbClr val="EE6C3A"/>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
        <p:nvSpPr>
          <p:cNvPr id="232" name="Google Shape;232;p40"/>
          <p:cNvSpPr txBox="1">
            <a:spLocks noGrp="1"/>
          </p:cNvSpPr>
          <p:nvPr>
            <p:ph type="body" idx="4294967295"/>
          </p:nvPr>
        </p:nvSpPr>
        <p:spPr>
          <a:xfrm>
            <a:off x="449925" y="2286720"/>
            <a:ext cx="8204100" cy="1835100"/>
          </a:xfrm>
          <a:prstGeom prst="rect">
            <a:avLst/>
          </a:prstGeom>
        </p:spPr>
        <p:txBody>
          <a:bodyPr spcFirstLastPara="1" wrap="square" lIns="93500" tIns="93500" rIns="93500" bIns="93500" anchor="t" anchorCtr="0">
            <a:noAutofit/>
          </a:bodyPr>
          <a:lstStyle/>
          <a:p>
            <a:pPr marL="0" lvl="0" indent="0" algn="ctr" rtl="0">
              <a:spcBef>
                <a:spcPts val="0"/>
              </a:spcBef>
              <a:spcAft>
                <a:spcPts val="0"/>
              </a:spcAft>
              <a:buNone/>
            </a:pPr>
            <a:endParaRPr sz="2400" b="1" dirty="0">
              <a:solidFill>
                <a:srgbClr val="000000"/>
              </a:solidFill>
              <a:latin typeface="Arial" panose="020B0604020202020204" pitchFamily="34" charset="0"/>
              <a:ea typeface="Abel"/>
              <a:cs typeface="Arial" panose="020B0604020202020204" pitchFamily="34" charset="0"/>
              <a:sym typeface="Abel"/>
            </a:endParaRPr>
          </a:p>
          <a:p>
            <a:pPr marL="0" lvl="0" indent="0" algn="ctr" rtl="0">
              <a:spcBef>
                <a:spcPts val="0"/>
              </a:spcBef>
              <a:spcAft>
                <a:spcPts val="0"/>
              </a:spcAft>
              <a:buNone/>
            </a:pPr>
            <a:r>
              <a:rPr lang="en-GB" sz="3200" b="1" dirty="0">
                <a:solidFill>
                  <a:srgbClr val="000000"/>
                </a:solidFill>
                <a:latin typeface="Arial" panose="020B0604020202020204" pitchFamily="34" charset="0"/>
                <a:ea typeface="Abel"/>
                <a:cs typeface="Arial" panose="020B0604020202020204" pitchFamily="34" charset="0"/>
                <a:sym typeface="Abel"/>
              </a:rPr>
              <a:t>Eye-health and </a:t>
            </a:r>
          </a:p>
          <a:p>
            <a:pPr marL="0" lvl="0" indent="0" algn="ctr" rtl="0">
              <a:spcBef>
                <a:spcPts val="0"/>
              </a:spcBef>
              <a:spcAft>
                <a:spcPts val="0"/>
              </a:spcAft>
              <a:buNone/>
            </a:pPr>
            <a:r>
              <a:rPr lang="en-GB" sz="3200" b="1" dirty="0">
                <a:solidFill>
                  <a:srgbClr val="000000"/>
                </a:solidFill>
                <a:latin typeface="Arial" panose="020B0604020202020204" pitchFamily="34" charset="0"/>
                <a:ea typeface="Abel"/>
                <a:cs typeface="Arial" panose="020B0604020202020204" pitchFamily="34" charset="0"/>
                <a:sym typeface="Abel"/>
              </a:rPr>
              <a:t>The Fred Hollows Foundation NZ</a:t>
            </a:r>
            <a:endParaRPr sz="3200" b="1" dirty="0">
              <a:solidFill>
                <a:srgbClr val="000000"/>
              </a:solidFill>
              <a:latin typeface="Arial" panose="020B0604020202020204" pitchFamily="34" charset="0"/>
              <a:ea typeface="Abel"/>
              <a:cs typeface="Arial" panose="020B0604020202020204" pitchFamily="34" charset="0"/>
              <a:sym typeface="Abel"/>
            </a:endParaRPr>
          </a:p>
        </p:txBody>
      </p:sp>
      <p:sp>
        <p:nvSpPr>
          <p:cNvPr id="233" name="Google Shape;233;p40"/>
          <p:cNvSpPr txBox="1"/>
          <p:nvPr/>
        </p:nvSpPr>
        <p:spPr>
          <a:xfrm>
            <a:off x="849093" y="1185570"/>
            <a:ext cx="7445814" cy="14319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GB" sz="2700" b="1" i="1" dirty="0">
                <a:latin typeface="Arial" panose="020B0604020202020204" pitchFamily="34" charset="0"/>
                <a:ea typeface="Abel"/>
                <a:cs typeface="Arial" panose="020B0604020202020204" pitchFamily="34" charset="0"/>
                <a:sym typeface="Abel"/>
              </a:rPr>
              <a:t>A Human Rights Case Study:</a:t>
            </a:r>
            <a:endParaRPr sz="2700" b="1" i="1" dirty="0">
              <a:latin typeface="Arial" panose="020B0604020202020204" pitchFamily="34" charset="0"/>
              <a:ea typeface="Abel"/>
              <a:cs typeface="Arial" panose="020B0604020202020204" pitchFamily="34" charset="0"/>
              <a:sym typeface="Abel"/>
            </a:endParaRPr>
          </a:p>
          <a:p>
            <a:pPr marL="0" lvl="0" indent="0" algn="ctr" rtl="0">
              <a:spcBef>
                <a:spcPts val="0"/>
              </a:spcBef>
              <a:spcAft>
                <a:spcPts val="0"/>
              </a:spcAft>
              <a:buNone/>
            </a:pPr>
            <a:endParaRPr sz="2500" b="1" dirty="0">
              <a:solidFill>
                <a:srgbClr val="EE6C3A"/>
              </a:solidFill>
              <a:latin typeface="Arial" panose="020B0604020202020204" pitchFamily="34" charset="0"/>
              <a:ea typeface="Roboto"/>
              <a:cs typeface="Arial" panose="020B0604020202020204" pitchFamily="34" charset="0"/>
              <a:sym typeface="Roboto"/>
            </a:endParaRPr>
          </a:p>
          <a:p>
            <a:pPr marL="0" lvl="0" indent="0" algn="ctr" rtl="0">
              <a:spcBef>
                <a:spcPts val="0"/>
              </a:spcBef>
              <a:spcAft>
                <a:spcPts val="0"/>
              </a:spcAft>
              <a:buNone/>
            </a:pPr>
            <a:r>
              <a:rPr lang="en-GB" sz="2500" b="1" dirty="0">
                <a:solidFill>
                  <a:srgbClr val="EE6C3A"/>
                </a:solidFill>
                <a:latin typeface="Arial" panose="020B0604020202020204" pitchFamily="34" charset="0"/>
                <a:ea typeface="Roboto"/>
                <a:cs typeface="Arial" panose="020B0604020202020204" pitchFamily="34" charset="0"/>
                <a:sym typeface="Roboto"/>
              </a:rPr>
              <a:t>Overcoming the issue of access to healthcare</a:t>
            </a:r>
            <a:endParaRPr sz="2500" b="1" dirty="0">
              <a:solidFill>
                <a:srgbClr val="EE6C3A"/>
              </a:solidFill>
              <a:latin typeface="Arial" panose="020B0604020202020204" pitchFamily="34" charset="0"/>
              <a:ea typeface="Roboto"/>
              <a:cs typeface="Arial" panose="020B0604020202020204" pitchFamily="34" charset="0"/>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1"/>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40" name="Google Shape;240;p41"/>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41" name="Google Shape;241;p41"/>
          <p:cNvSpPr txBox="1">
            <a:spLocks noGrp="1"/>
          </p:cNvSpPr>
          <p:nvPr>
            <p:ph type="body" idx="1"/>
          </p:nvPr>
        </p:nvSpPr>
        <p:spPr>
          <a:xfrm>
            <a:off x="2560075" y="1781175"/>
            <a:ext cx="5761500" cy="2783400"/>
          </a:xfrm>
          <a:prstGeom prst="rect">
            <a:avLst/>
          </a:prstGeom>
          <a:noFill/>
          <a:ln>
            <a:noFill/>
          </a:ln>
        </p:spPr>
        <p:txBody>
          <a:bodyPr spcFirstLastPara="1" wrap="square" lIns="68575" tIns="34275" rIns="68575" bIns="34275" anchor="t" anchorCtr="0">
            <a:normAutofit/>
          </a:bodyPr>
          <a:lstStyle/>
          <a:p>
            <a:pPr marL="0" lvl="2" indent="0" algn="l" rtl="0">
              <a:spcBef>
                <a:spcPts val="400"/>
              </a:spcBef>
              <a:spcAft>
                <a:spcPts val="0"/>
              </a:spcAft>
              <a:buNone/>
            </a:pPr>
            <a:r>
              <a:rPr lang="en-GB" sz="2400" dirty="0">
                <a:solidFill>
                  <a:schemeClr val="dk1"/>
                </a:solidFill>
              </a:rPr>
              <a:t>What do </a:t>
            </a:r>
            <a:r>
              <a:rPr lang="en-GB" sz="2400" b="1" dirty="0">
                <a:solidFill>
                  <a:schemeClr val="dk1"/>
                </a:solidFill>
              </a:rPr>
              <a:t>you</a:t>
            </a:r>
            <a:r>
              <a:rPr lang="en-GB" sz="2400" dirty="0">
                <a:solidFill>
                  <a:schemeClr val="dk1"/>
                </a:solidFill>
              </a:rPr>
              <a:t> think blindness is?</a:t>
            </a:r>
            <a:endParaRPr sz="2400" dirty="0">
              <a:solidFill>
                <a:schemeClr val="dk1"/>
              </a:solidFill>
            </a:endParaRPr>
          </a:p>
          <a:p>
            <a:pPr marL="0" lvl="2" indent="0" algn="l" rtl="0">
              <a:spcBef>
                <a:spcPts val="400"/>
              </a:spcBef>
              <a:spcAft>
                <a:spcPts val="0"/>
              </a:spcAft>
              <a:buNone/>
            </a:pPr>
            <a:endParaRPr sz="2400" dirty="0">
              <a:solidFill>
                <a:schemeClr val="dk1"/>
              </a:solidFill>
            </a:endParaRPr>
          </a:p>
          <a:p>
            <a:pPr marL="0" lvl="2" indent="0" algn="l" rtl="0">
              <a:spcBef>
                <a:spcPts val="400"/>
              </a:spcBef>
              <a:spcAft>
                <a:spcPts val="0"/>
              </a:spcAft>
              <a:buNone/>
            </a:pPr>
            <a:r>
              <a:rPr lang="en-GB" sz="2400" dirty="0">
                <a:solidFill>
                  <a:schemeClr val="dk1"/>
                </a:solidFill>
              </a:rPr>
              <a:t>Do you know of anyone who is blind, or who has trouble seeing?</a:t>
            </a:r>
            <a:endParaRPr sz="2400" dirty="0">
              <a:solidFill>
                <a:schemeClr val="dk1"/>
              </a:solidFill>
            </a:endParaRPr>
          </a:p>
        </p:txBody>
      </p:sp>
      <p:sp>
        <p:nvSpPr>
          <p:cNvPr id="242" name="Google Shape;242;p41"/>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Class Discussion</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is Blindness? </a:t>
            </a:r>
            <a:endParaRPr sz="3133" dirty="0"/>
          </a:p>
        </p:txBody>
      </p:sp>
      <p:pic>
        <p:nvPicPr>
          <p:cNvPr id="243" name="Google Shape;243;p41"/>
          <p:cNvPicPr preferRelativeResize="0"/>
          <p:nvPr/>
        </p:nvPicPr>
        <p:blipFill>
          <a:blip r:embed="rId4">
            <a:alphaModFix/>
          </a:blip>
          <a:stretch>
            <a:fillRect/>
          </a:stretch>
        </p:blipFill>
        <p:spPr>
          <a:xfrm>
            <a:off x="923925" y="1857363"/>
            <a:ext cx="1428750" cy="14287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34" name="Google Shape;134;p2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35" name="Google Shape;135;p28"/>
          <p:cNvSpPr txBox="1">
            <a:spLocks noGrp="1"/>
          </p:cNvSpPr>
          <p:nvPr>
            <p:ph type="body" idx="1"/>
          </p:nvPr>
        </p:nvSpPr>
        <p:spPr>
          <a:xfrm>
            <a:off x="628650" y="1639773"/>
            <a:ext cx="7176000" cy="2783400"/>
          </a:xfrm>
          <a:prstGeom prst="rect">
            <a:avLst/>
          </a:prstGeom>
          <a:noFill/>
          <a:ln>
            <a:noFill/>
          </a:ln>
        </p:spPr>
        <p:txBody>
          <a:bodyPr spcFirstLastPara="1" wrap="square" lIns="68575" tIns="34275" rIns="68575" bIns="34275" anchor="t" anchorCtr="0">
            <a:normAutofit fontScale="92500" lnSpcReduction="10000"/>
          </a:bodyPr>
          <a:lstStyle/>
          <a:p>
            <a:pPr marL="520700" indent="-457200">
              <a:lnSpc>
                <a:spcPct val="110000"/>
              </a:lnSpc>
              <a:buSzPts val="2600"/>
            </a:pPr>
            <a:r>
              <a:rPr lang="en-GB" sz="2600" dirty="0">
                <a:solidFill>
                  <a:schemeClr val="dk1"/>
                </a:solidFill>
              </a:rPr>
              <a:t>Get into pairs</a:t>
            </a:r>
            <a:endParaRPr sz="2600" dirty="0">
              <a:solidFill>
                <a:schemeClr val="dk1"/>
              </a:solidFill>
            </a:endParaRPr>
          </a:p>
          <a:p>
            <a:pPr marL="520700" indent="-457200">
              <a:lnSpc>
                <a:spcPct val="110000"/>
              </a:lnSpc>
              <a:buSzPts val="2600"/>
            </a:pPr>
            <a:r>
              <a:rPr lang="en-GB" sz="2600" dirty="0">
                <a:solidFill>
                  <a:schemeClr val="dk1"/>
                </a:solidFill>
              </a:rPr>
              <a:t>Take turns wearing the blindfold and lead your partner around the classroom. </a:t>
            </a:r>
            <a:r>
              <a:rPr lang="en-GB" sz="2600" i="1" dirty="0">
                <a:solidFill>
                  <a:schemeClr val="dk1"/>
                </a:solidFill>
              </a:rPr>
              <a:t>You will need to help them by describing the surroundings and avoiding obstacles!</a:t>
            </a:r>
            <a:endParaRPr sz="2600" dirty="0">
              <a:solidFill>
                <a:schemeClr val="dk1"/>
              </a:solidFill>
            </a:endParaRPr>
          </a:p>
          <a:p>
            <a:pPr marL="520700" indent="-457200">
              <a:lnSpc>
                <a:spcPct val="110000"/>
              </a:lnSpc>
              <a:buSzPts val="2600"/>
            </a:pPr>
            <a:r>
              <a:rPr lang="en-GB" sz="2600" dirty="0">
                <a:solidFill>
                  <a:schemeClr val="dk1"/>
                </a:solidFill>
              </a:rPr>
              <a:t>After a few minutes, switch roles. </a:t>
            </a:r>
            <a:endParaRPr sz="2600" dirty="0">
              <a:solidFill>
                <a:schemeClr val="dk1"/>
              </a:solidFill>
            </a:endParaRPr>
          </a:p>
        </p:txBody>
      </p:sp>
      <p:sp>
        <p:nvSpPr>
          <p:cNvPr id="136" name="Google Shape;136;p28"/>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Activity 1</a:t>
            </a:r>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might vision loss feel like?</a:t>
            </a:r>
            <a:endParaRPr sz="3133" dirty="0"/>
          </a:p>
        </p:txBody>
      </p:sp>
      <p:pic>
        <p:nvPicPr>
          <p:cNvPr id="137" name="Google Shape;137;p28"/>
          <p:cNvPicPr preferRelativeResize="0"/>
          <p:nvPr/>
        </p:nvPicPr>
        <p:blipFill>
          <a:blip r:embed="rId4">
            <a:alphaModFix/>
          </a:blip>
          <a:stretch>
            <a:fillRect/>
          </a:stretch>
        </p:blipFill>
        <p:spPr>
          <a:xfrm>
            <a:off x="7598450" y="501000"/>
            <a:ext cx="994200" cy="994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20" name="Google Shape;220;p3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21" name="Google Shape;221;p39"/>
          <p:cNvSpPr txBox="1">
            <a:spLocks noGrp="1"/>
          </p:cNvSpPr>
          <p:nvPr>
            <p:ph type="body" idx="1"/>
          </p:nvPr>
        </p:nvSpPr>
        <p:spPr>
          <a:xfrm>
            <a:off x="2185500" y="1473607"/>
            <a:ext cx="5914200" cy="3357300"/>
          </a:xfrm>
          <a:prstGeom prst="rect">
            <a:avLst/>
          </a:prstGeom>
          <a:noFill/>
          <a:ln>
            <a:noFill/>
          </a:ln>
        </p:spPr>
        <p:txBody>
          <a:bodyPr spcFirstLastPara="1" wrap="square" lIns="68575" tIns="34275" rIns="68575" bIns="34275" anchor="t" anchorCtr="0">
            <a:normAutofit lnSpcReduction="10000"/>
          </a:bodyPr>
          <a:lstStyle/>
          <a:p>
            <a:pPr marL="587375" lvl="0" indent="-457200" algn="l" rtl="0">
              <a:lnSpc>
                <a:spcPct val="115000"/>
              </a:lnSpc>
              <a:spcBef>
                <a:spcPts val="800"/>
              </a:spcBef>
              <a:spcAft>
                <a:spcPts val="0"/>
              </a:spcAft>
              <a:buClr>
                <a:schemeClr val="dk1"/>
              </a:buClr>
              <a:buSzPct val="100000"/>
              <a:buFont typeface="+mj-lt"/>
              <a:buAutoNum type="arabicPeriod"/>
            </a:pPr>
            <a:r>
              <a:rPr lang="en-NZ" sz="2000" dirty="0">
                <a:solidFill>
                  <a:schemeClr val="dk1"/>
                </a:solidFill>
              </a:rPr>
              <a:t>How did it feel to wear the blindfold or eye patch? Was it hard to walk around without seeing?</a:t>
            </a:r>
          </a:p>
          <a:p>
            <a:pPr marL="587375" lvl="0" indent="-457200" algn="l" rtl="0">
              <a:lnSpc>
                <a:spcPct val="115000"/>
              </a:lnSpc>
              <a:spcBef>
                <a:spcPts val="800"/>
              </a:spcBef>
              <a:spcAft>
                <a:spcPts val="0"/>
              </a:spcAft>
              <a:buClr>
                <a:schemeClr val="dk1"/>
              </a:buClr>
              <a:buSzPct val="100000"/>
              <a:buFont typeface="+mj-lt"/>
              <a:buAutoNum type="arabicPeriod"/>
            </a:pPr>
            <a:r>
              <a:rPr lang="en-NZ" sz="2000" dirty="0">
                <a:solidFill>
                  <a:schemeClr val="dk1"/>
                </a:solidFill>
              </a:rPr>
              <a:t>How do you think this activity helped you understand what it might be like to have trouble seeing or be blind?</a:t>
            </a:r>
          </a:p>
          <a:p>
            <a:pPr marL="587375" lvl="0" indent="-457200" algn="l" rtl="0">
              <a:lnSpc>
                <a:spcPct val="115000"/>
              </a:lnSpc>
              <a:spcBef>
                <a:spcPts val="800"/>
              </a:spcBef>
              <a:spcAft>
                <a:spcPts val="0"/>
              </a:spcAft>
              <a:buClr>
                <a:schemeClr val="dk1"/>
              </a:buClr>
              <a:buSzPct val="100000"/>
              <a:buFont typeface="+mj-lt"/>
              <a:buAutoNum type="arabicPeriod"/>
            </a:pPr>
            <a:r>
              <a:rPr lang="en-GB" sz="2000" dirty="0">
                <a:solidFill>
                  <a:schemeClr val="dk1"/>
                </a:solidFill>
              </a:rPr>
              <a:t>How might people feel excluded (left out) if they experienced the challenge of poor eyesight?</a:t>
            </a:r>
            <a:endParaRPr sz="2000" dirty="0">
              <a:solidFill>
                <a:schemeClr val="dk1"/>
              </a:solidFill>
            </a:endParaRPr>
          </a:p>
        </p:txBody>
      </p:sp>
      <p:sp>
        <p:nvSpPr>
          <p:cNvPr id="222" name="Google Shape;222;p39"/>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Activity 1: Reflection</a:t>
            </a:r>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might vision loss feel like?</a:t>
            </a:r>
            <a:endParaRPr sz="3133" dirty="0"/>
          </a:p>
        </p:txBody>
      </p:sp>
      <p:pic>
        <p:nvPicPr>
          <p:cNvPr id="223" name="Google Shape;223;p39"/>
          <p:cNvPicPr preferRelativeResize="0"/>
          <p:nvPr/>
        </p:nvPicPr>
        <p:blipFill>
          <a:blip r:embed="rId4">
            <a:alphaModFix/>
          </a:blip>
          <a:stretch>
            <a:fillRect/>
          </a:stretch>
        </p:blipFill>
        <p:spPr>
          <a:xfrm>
            <a:off x="628650" y="1619950"/>
            <a:ext cx="1428750" cy="14287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4"/>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70" name="Google Shape;270;p4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71" name="Google Shape;271;p44"/>
          <p:cNvSpPr txBox="1">
            <a:spLocks noGrp="1"/>
          </p:cNvSpPr>
          <p:nvPr>
            <p:ph type="body" idx="1"/>
          </p:nvPr>
        </p:nvSpPr>
        <p:spPr>
          <a:xfrm>
            <a:off x="2532800" y="1627625"/>
            <a:ext cx="5820900" cy="3151200"/>
          </a:xfrm>
          <a:prstGeom prst="rect">
            <a:avLst/>
          </a:prstGeom>
          <a:noFill/>
          <a:ln>
            <a:noFill/>
          </a:ln>
        </p:spPr>
        <p:txBody>
          <a:bodyPr spcFirstLastPara="1" wrap="square" lIns="68575" tIns="34275" rIns="68575" bIns="34275" anchor="t" anchorCtr="0">
            <a:normAutofit fontScale="70000" lnSpcReduction="20000"/>
          </a:bodyPr>
          <a:lstStyle/>
          <a:p>
            <a:pPr marL="457200" lvl="0" indent="-357505" algn="l" rtl="0">
              <a:lnSpc>
                <a:spcPct val="120000"/>
              </a:lnSpc>
              <a:spcBef>
                <a:spcPts val="800"/>
              </a:spcBef>
              <a:spcAft>
                <a:spcPts val="0"/>
              </a:spcAft>
              <a:buClr>
                <a:schemeClr val="dk1"/>
              </a:buClr>
              <a:buSzPct val="100000"/>
              <a:buAutoNum type="arabicPeriod"/>
            </a:pPr>
            <a:r>
              <a:rPr lang="en-GB" sz="2900" dirty="0">
                <a:solidFill>
                  <a:schemeClr val="dk1"/>
                </a:solidFill>
              </a:rPr>
              <a:t>What do these quotes </a:t>
            </a:r>
            <a:r>
              <a:rPr lang="en-GB" sz="2900" i="1" dirty="0">
                <a:solidFill>
                  <a:schemeClr val="dk1"/>
                </a:solidFill>
              </a:rPr>
              <a:t>show</a:t>
            </a:r>
            <a:r>
              <a:rPr lang="en-GB" sz="2900" dirty="0">
                <a:solidFill>
                  <a:schemeClr val="dk1"/>
                </a:solidFill>
              </a:rPr>
              <a:t> you about what could be going on</a:t>
            </a:r>
            <a:endParaRPr sz="2900" dirty="0">
              <a:solidFill>
                <a:schemeClr val="dk1"/>
              </a:solidFill>
            </a:endParaRPr>
          </a:p>
          <a:p>
            <a:pPr marL="457200" lvl="0" indent="0" algn="l" rtl="0">
              <a:lnSpc>
                <a:spcPct val="120000"/>
              </a:lnSpc>
              <a:spcBef>
                <a:spcPts val="800"/>
              </a:spcBef>
              <a:spcAft>
                <a:spcPts val="0"/>
              </a:spcAft>
              <a:buNone/>
            </a:pPr>
            <a:endParaRPr sz="485" dirty="0">
              <a:solidFill>
                <a:schemeClr val="dk1"/>
              </a:solidFill>
            </a:endParaRPr>
          </a:p>
          <a:p>
            <a:pPr marL="1371600" lvl="0" indent="-357505" algn="l" rtl="0">
              <a:lnSpc>
                <a:spcPct val="120000"/>
              </a:lnSpc>
              <a:spcBef>
                <a:spcPts val="800"/>
              </a:spcBef>
              <a:spcAft>
                <a:spcPts val="0"/>
              </a:spcAft>
              <a:buClr>
                <a:schemeClr val="dk1"/>
              </a:buClr>
              <a:buSzPct val="100000"/>
              <a:buChar char="●"/>
            </a:pPr>
            <a:r>
              <a:rPr lang="en-GB" sz="2900" dirty="0">
                <a:solidFill>
                  <a:schemeClr val="dk1"/>
                </a:solidFill>
              </a:rPr>
              <a:t>Where might this picture be taken? </a:t>
            </a:r>
            <a:endParaRPr sz="2900" dirty="0">
              <a:solidFill>
                <a:schemeClr val="dk1"/>
              </a:solidFill>
            </a:endParaRPr>
          </a:p>
          <a:p>
            <a:pPr marL="1371600" lvl="0" indent="-357505" algn="l" rtl="0">
              <a:lnSpc>
                <a:spcPct val="120000"/>
              </a:lnSpc>
              <a:spcBef>
                <a:spcPts val="0"/>
              </a:spcBef>
              <a:spcAft>
                <a:spcPts val="0"/>
              </a:spcAft>
              <a:buClr>
                <a:schemeClr val="dk1"/>
              </a:buClr>
              <a:buSzPct val="100000"/>
              <a:buChar char="●"/>
            </a:pPr>
            <a:r>
              <a:rPr lang="en-GB" sz="2900" dirty="0">
                <a:solidFill>
                  <a:schemeClr val="dk1"/>
                </a:solidFill>
              </a:rPr>
              <a:t>Who is in it?</a:t>
            </a:r>
            <a:endParaRPr sz="2900" dirty="0">
              <a:solidFill>
                <a:schemeClr val="dk1"/>
              </a:solidFill>
            </a:endParaRPr>
          </a:p>
          <a:p>
            <a:pPr marL="1371600" lvl="0" indent="-357505" algn="l" rtl="0">
              <a:lnSpc>
                <a:spcPct val="120000"/>
              </a:lnSpc>
              <a:spcBef>
                <a:spcPts val="0"/>
              </a:spcBef>
              <a:spcAft>
                <a:spcPts val="0"/>
              </a:spcAft>
              <a:buClr>
                <a:schemeClr val="dk1"/>
              </a:buClr>
              <a:buSzPct val="100000"/>
              <a:buChar char="●"/>
            </a:pPr>
            <a:r>
              <a:rPr lang="en-GB" sz="2900" dirty="0">
                <a:solidFill>
                  <a:schemeClr val="dk1"/>
                </a:solidFill>
              </a:rPr>
              <a:t>What is being quoted? </a:t>
            </a:r>
            <a:endParaRPr sz="2900" dirty="0">
              <a:solidFill>
                <a:schemeClr val="dk1"/>
              </a:solidFill>
            </a:endParaRPr>
          </a:p>
          <a:p>
            <a:pPr marL="1371600" lvl="0" indent="-357505" algn="l" rtl="0">
              <a:lnSpc>
                <a:spcPct val="120000"/>
              </a:lnSpc>
              <a:spcBef>
                <a:spcPts val="0"/>
              </a:spcBef>
              <a:spcAft>
                <a:spcPts val="0"/>
              </a:spcAft>
              <a:buClr>
                <a:schemeClr val="dk1"/>
              </a:buClr>
              <a:buSzPct val="100000"/>
              <a:buChar char="●"/>
            </a:pPr>
            <a:r>
              <a:rPr lang="en-GB" sz="2900" dirty="0">
                <a:solidFill>
                  <a:schemeClr val="dk1"/>
                </a:solidFill>
              </a:rPr>
              <a:t>What might that mean?</a:t>
            </a:r>
            <a:endParaRPr sz="2900" dirty="0">
              <a:solidFill>
                <a:schemeClr val="dk1"/>
              </a:solidFill>
            </a:endParaRPr>
          </a:p>
          <a:p>
            <a:pPr marL="457200" lvl="0" indent="0" algn="l" rtl="0">
              <a:lnSpc>
                <a:spcPct val="120000"/>
              </a:lnSpc>
              <a:spcBef>
                <a:spcPts val="800"/>
              </a:spcBef>
              <a:spcAft>
                <a:spcPts val="0"/>
              </a:spcAft>
              <a:buNone/>
            </a:pPr>
            <a:endParaRPr sz="1757" dirty="0">
              <a:solidFill>
                <a:schemeClr val="dk1"/>
              </a:solidFill>
            </a:endParaRPr>
          </a:p>
          <a:p>
            <a:pPr marL="614045" lvl="0" indent="-514350" algn="l" rtl="0">
              <a:lnSpc>
                <a:spcPct val="120000"/>
              </a:lnSpc>
              <a:spcBef>
                <a:spcPts val="800"/>
              </a:spcBef>
              <a:spcAft>
                <a:spcPts val="0"/>
              </a:spcAft>
              <a:buClr>
                <a:schemeClr val="dk1"/>
              </a:buClr>
              <a:buSzPct val="100000"/>
              <a:buFont typeface="+mj-lt"/>
              <a:buAutoNum type="arabicPeriod" startAt="2"/>
            </a:pPr>
            <a:r>
              <a:rPr lang="en-GB" sz="2900" dirty="0">
                <a:solidFill>
                  <a:schemeClr val="dk1"/>
                </a:solidFill>
              </a:rPr>
              <a:t>Discuss these in small groups</a:t>
            </a:r>
            <a:endParaRPr sz="2900" dirty="0">
              <a:solidFill>
                <a:schemeClr val="dk1"/>
              </a:solidFill>
            </a:endParaRPr>
          </a:p>
        </p:txBody>
      </p:sp>
      <p:sp>
        <p:nvSpPr>
          <p:cNvPr id="272" name="Google Shape;272;p44"/>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2: Primary Source Quotes</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022" b="1"/>
              <a:t>What’s going on here…. Take a close look!</a:t>
            </a:r>
            <a:endParaRPr sz="3022"/>
          </a:p>
        </p:txBody>
      </p:sp>
      <p:pic>
        <p:nvPicPr>
          <p:cNvPr id="273" name="Google Shape;273;p44"/>
          <p:cNvPicPr preferRelativeResize="0"/>
          <p:nvPr/>
        </p:nvPicPr>
        <p:blipFill>
          <a:blip r:embed="rId4">
            <a:alphaModFix/>
          </a:blip>
          <a:stretch>
            <a:fillRect/>
          </a:stretch>
        </p:blipFill>
        <p:spPr>
          <a:xfrm>
            <a:off x="628650" y="1627625"/>
            <a:ext cx="1428750" cy="1428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48"/>
        <p:cNvGrpSpPr/>
        <p:nvPr/>
      </p:nvGrpSpPr>
      <p:grpSpPr>
        <a:xfrm>
          <a:off x="0" y="0"/>
          <a:ext cx="0" cy="0"/>
          <a:chOff x="0" y="0"/>
          <a:chExt cx="0" cy="0"/>
        </a:xfrm>
      </p:grpSpPr>
      <p:pic>
        <p:nvPicPr>
          <p:cNvPr id="151" name="Google Shape;151;p30"/>
          <p:cNvPicPr preferRelativeResize="0"/>
          <p:nvPr/>
        </p:nvPicPr>
        <p:blipFill>
          <a:blip r:embed="rId3">
            <a:alphaModFix/>
          </a:blip>
          <a:stretch>
            <a:fillRect/>
          </a:stretch>
        </p:blipFill>
        <p:spPr>
          <a:xfrm>
            <a:off x="1391960" y="-10388"/>
            <a:ext cx="6360080" cy="515388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55"/>
        <p:cNvGrpSpPr/>
        <p:nvPr/>
      </p:nvGrpSpPr>
      <p:grpSpPr>
        <a:xfrm>
          <a:off x="0" y="0"/>
          <a:ext cx="0" cy="0"/>
          <a:chOff x="0" y="0"/>
          <a:chExt cx="0" cy="0"/>
        </a:xfrm>
      </p:grpSpPr>
      <p:pic>
        <p:nvPicPr>
          <p:cNvPr id="158" name="Google Shape;158;p31"/>
          <p:cNvPicPr preferRelativeResize="0"/>
          <p:nvPr/>
        </p:nvPicPr>
        <p:blipFill>
          <a:blip r:embed="rId3">
            <a:alphaModFix/>
          </a:blip>
          <a:stretch>
            <a:fillRect/>
          </a:stretch>
        </p:blipFill>
        <p:spPr>
          <a:xfrm>
            <a:off x="1250599" y="0"/>
            <a:ext cx="6642801" cy="514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62"/>
        <p:cNvGrpSpPr/>
        <p:nvPr/>
      </p:nvGrpSpPr>
      <p:grpSpPr>
        <a:xfrm>
          <a:off x="0" y="0"/>
          <a:ext cx="0" cy="0"/>
          <a:chOff x="0" y="0"/>
          <a:chExt cx="0" cy="0"/>
        </a:xfrm>
      </p:grpSpPr>
      <p:sp>
        <p:nvSpPr>
          <p:cNvPr id="163" name="Google Shape;163;p32"/>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64" name="Google Shape;164;p32"/>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65" name="Google Shape;165;p32"/>
          <p:cNvPicPr preferRelativeResize="0"/>
          <p:nvPr/>
        </p:nvPicPr>
        <p:blipFill>
          <a:blip r:embed="rId3">
            <a:alphaModFix/>
          </a:blip>
          <a:stretch>
            <a:fillRect/>
          </a:stretch>
        </p:blipFill>
        <p:spPr>
          <a:xfrm>
            <a:off x="1133854" y="0"/>
            <a:ext cx="6876291"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83"/>
        <p:cNvGrpSpPr/>
        <p:nvPr/>
      </p:nvGrpSpPr>
      <p:grpSpPr>
        <a:xfrm>
          <a:off x="0" y="0"/>
          <a:ext cx="0" cy="0"/>
          <a:chOff x="0" y="0"/>
          <a:chExt cx="0" cy="0"/>
        </a:xfrm>
      </p:grpSpPr>
      <p:sp>
        <p:nvSpPr>
          <p:cNvPr id="184" name="Google Shape;184;p3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85" name="Google Shape;185;p3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86" name="Google Shape;186;p35"/>
          <p:cNvPicPr preferRelativeResize="0"/>
          <p:nvPr/>
        </p:nvPicPr>
        <p:blipFill>
          <a:blip r:embed="rId3">
            <a:alphaModFix/>
          </a:blip>
          <a:stretch>
            <a:fillRect/>
          </a:stretch>
        </p:blipFill>
        <p:spPr>
          <a:xfrm>
            <a:off x="314325" y="0"/>
            <a:ext cx="8515350" cy="514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90"/>
        <p:cNvGrpSpPr/>
        <p:nvPr/>
      </p:nvGrpSpPr>
      <p:grpSpPr>
        <a:xfrm>
          <a:off x="0" y="0"/>
          <a:ext cx="0" cy="0"/>
          <a:chOff x="0" y="0"/>
          <a:chExt cx="0" cy="0"/>
        </a:xfrm>
      </p:grpSpPr>
      <p:sp>
        <p:nvSpPr>
          <p:cNvPr id="191" name="Google Shape;191;p3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92" name="Google Shape;192;p36"/>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93" name="Google Shape;193;p36"/>
          <p:cNvPicPr preferRelativeResize="0"/>
          <p:nvPr/>
        </p:nvPicPr>
        <p:blipFill>
          <a:blip r:embed="rId3">
            <a:alphaModFix/>
          </a:blip>
          <a:stretch>
            <a:fillRect/>
          </a:stretch>
        </p:blipFill>
        <p:spPr>
          <a:xfrm>
            <a:off x="975360" y="0"/>
            <a:ext cx="7193280"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2"/>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65" name="Google Shape;165;p32"/>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66" name="Google Shape;166;p32"/>
          <p:cNvSpPr txBox="1">
            <a:spLocks noGrp="1"/>
          </p:cNvSpPr>
          <p:nvPr>
            <p:ph type="body" idx="1"/>
          </p:nvPr>
        </p:nvSpPr>
        <p:spPr>
          <a:xfrm>
            <a:off x="2554050" y="1751525"/>
            <a:ext cx="6081600" cy="2783400"/>
          </a:xfrm>
          <a:prstGeom prst="rect">
            <a:avLst/>
          </a:prstGeom>
          <a:noFill/>
          <a:ln>
            <a:noFill/>
          </a:ln>
        </p:spPr>
        <p:txBody>
          <a:bodyPr spcFirstLastPara="1" wrap="square" lIns="68575" tIns="34275" rIns="68575" bIns="34275" anchor="t" anchorCtr="0">
            <a:normAutofit/>
          </a:bodyPr>
          <a:lstStyle/>
          <a:p>
            <a:pPr marL="0" lvl="2" indent="0" rtl="0">
              <a:spcBef>
                <a:spcPts val="400"/>
              </a:spcBef>
              <a:spcAft>
                <a:spcPts val="0"/>
              </a:spcAft>
              <a:buNone/>
            </a:pPr>
            <a:r>
              <a:rPr lang="en-GB" sz="2500" b="1" dirty="0">
                <a:solidFill>
                  <a:srgbClr val="EE6C3A"/>
                </a:solidFill>
              </a:rPr>
              <a:t>What do human beings need to live?</a:t>
            </a:r>
            <a:endParaRPr sz="2500" b="1" dirty="0">
              <a:solidFill>
                <a:srgbClr val="EE6C3A"/>
              </a:solidFill>
            </a:endParaRPr>
          </a:p>
          <a:p>
            <a:pPr marL="685800" lvl="2" indent="0" algn="l" rtl="0">
              <a:spcBef>
                <a:spcPts val="400"/>
              </a:spcBef>
              <a:spcAft>
                <a:spcPts val="0"/>
              </a:spcAft>
              <a:buNone/>
            </a:pPr>
            <a:endParaRPr sz="2300" dirty="0">
              <a:solidFill>
                <a:schemeClr val="dk1"/>
              </a:solidFill>
            </a:endParaRPr>
          </a:p>
          <a:p>
            <a:pPr marL="0" lvl="2" indent="0" algn="l" rtl="0">
              <a:spcBef>
                <a:spcPts val="400"/>
              </a:spcBef>
              <a:spcAft>
                <a:spcPts val="0"/>
              </a:spcAft>
              <a:buNone/>
            </a:pPr>
            <a:r>
              <a:rPr lang="en-GB" sz="2300" dirty="0">
                <a:solidFill>
                  <a:schemeClr val="dk1"/>
                </a:solidFill>
              </a:rPr>
              <a:t>Think about…</a:t>
            </a:r>
            <a:endParaRPr sz="2300" dirty="0">
              <a:solidFill>
                <a:schemeClr val="dk1"/>
              </a:solidFill>
            </a:endParaRPr>
          </a:p>
          <a:p>
            <a:pPr marL="0" lvl="2" indent="0" algn="l" rtl="0">
              <a:spcBef>
                <a:spcPts val="400"/>
              </a:spcBef>
              <a:spcAft>
                <a:spcPts val="0"/>
              </a:spcAft>
              <a:buNone/>
            </a:pPr>
            <a:endParaRPr sz="100" dirty="0">
              <a:solidFill>
                <a:schemeClr val="dk1"/>
              </a:solidFill>
            </a:endParaRPr>
          </a:p>
          <a:p>
            <a:pPr marL="0" lvl="2" indent="0" algn="l" rtl="0">
              <a:spcBef>
                <a:spcPts val="400"/>
              </a:spcBef>
              <a:spcAft>
                <a:spcPts val="0"/>
              </a:spcAft>
              <a:buNone/>
            </a:pPr>
            <a:r>
              <a:rPr lang="en-GB" sz="2300" i="1" dirty="0">
                <a:solidFill>
                  <a:schemeClr val="dk1"/>
                </a:solidFill>
              </a:rPr>
              <a:t>What do we need to survive? </a:t>
            </a:r>
            <a:endParaRPr sz="2300" i="1" dirty="0">
              <a:solidFill>
                <a:schemeClr val="dk1"/>
              </a:solidFill>
            </a:endParaRPr>
          </a:p>
          <a:p>
            <a:pPr marL="0" lvl="2" indent="0" algn="l" rtl="0">
              <a:spcBef>
                <a:spcPts val="400"/>
              </a:spcBef>
              <a:spcAft>
                <a:spcPts val="0"/>
              </a:spcAft>
              <a:buNone/>
            </a:pPr>
            <a:r>
              <a:rPr lang="en-GB" sz="2300" i="1" dirty="0">
                <a:solidFill>
                  <a:schemeClr val="dk1"/>
                </a:solidFill>
              </a:rPr>
              <a:t>What helps us to grow physically? </a:t>
            </a:r>
            <a:endParaRPr sz="2300" i="1" dirty="0">
              <a:solidFill>
                <a:schemeClr val="dk1"/>
              </a:solidFill>
            </a:endParaRPr>
          </a:p>
          <a:p>
            <a:pPr marL="0" lvl="2" indent="0" algn="l" rtl="0">
              <a:spcBef>
                <a:spcPts val="400"/>
              </a:spcBef>
              <a:spcAft>
                <a:spcPts val="0"/>
              </a:spcAft>
              <a:buNone/>
            </a:pPr>
            <a:r>
              <a:rPr lang="en-GB" sz="2300" i="1" dirty="0">
                <a:solidFill>
                  <a:schemeClr val="dk1"/>
                </a:solidFill>
              </a:rPr>
              <a:t>What helps us to succeed in life?</a:t>
            </a:r>
            <a:endParaRPr sz="2300" i="1" dirty="0">
              <a:solidFill>
                <a:schemeClr val="dk1"/>
              </a:solidFill>
            </a:endParaRPr>
          </a:p>
          <a:p>
            <a:pPr marL="685800" lvl="2" indent="0" algn="l" rtl="0">
              <a:spcBef>
                <a:spcPts val="400"/>
              </a:spcBef>
              <a:spcAft>
                <a:spcPts val="0"/>
              </a:spcAft>
              <a:buNone/>
            </a:pPr>
            <a:endParaRPr sz="2300" dirty="0">
              <a:solidFill>
                <a:schemeClr val="dk1"/>
              </a:solidFill>
            </a:endParaRPr>
          </a:p>
        </p:txBody>
      </p:sp>
      <p:sp>
        <p:nvSpPr>
          <p:cNvPr id="167" name="Google Shape;167;p32"/>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Starter</a:t>
            </a:r>
            <a:endParaRPr sz="2400" b="1" dirty="0"/>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133" b="1" dirty="0"/>
              <a:t>Think, Pair, Share!</a:t>
            </a:r>
            <a:endParaRPr sz="3133" dirty="0"/>
          </a:p>
        </p:txBody>
      </p:sp>
      <p:pic>
        <p:nvPicPr>
          <p:cNvPr id="168" name="Google Shape;168;p32"/>
          <p:cNvPicPr preferRelativeResize="0"/>
          <p:nvPr/>
        </p:nvPicPr>
        <p:blipFill>
          <a:blip r:embed="rId4">
            <a:alphaModFix/>
          </a:blip>
          <a:stretch>
            <a:fillRect/>
          </a:stretch>
        </p:blipFill>
        <p:spPr>
          <a:xfrm>
            <a:off x="682800" y="1695300"/>
            <a:ext cx="1550850" cy="1485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1"/>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64" name="Google Shape;164;p31"/>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65" name="Google Shape;165;p31"/>
          <p:cNvSpPr txBox="1">
            <a:spLocks noGrp="1"/>
          </p:cNvSpPr>
          <p:nvPr>
            <p:ph type="body" idx="1"/>
          </p:nvPr>
        </p:nvSpPr>
        <p:spPr>
          <a:xfrm>
            <a:off x="628650" y="1575648"/>
            <a:ext cx="7579800" cy="2783400"/>
          </a:xfrm>
          <a:prstGeom prst="rect">
            <a:avLst/>
          </a:prstGeom>
          <a:noFill/>
          <a:ln>
            <a:noFill/>
          </a:ln>
        </p:spPr>
        <p:txBody>
          <a:bodyPr spcFirstLastPara="1" wrap="square" lIns="68575" tIns="34275" rIns="68575" bIns="34275" anchor="t" anchorCtr="0">
            <a:normAutofit fontScale="62500" lnSpcReduction="20000"/>
          </a:bodyPr>
          <a:lstStyle/>
          <a:p>
            <a:pPr marL="0" lvl="2" indent="0" algn="l" rtl="0">
              <a:lnSpc>
                <a:spcPct val="120000"/>
              </a:lnSpc>
              <a:spcBef>
                <a:spcPts val="400"/>
              </a:spcBef>
              <a:spcAft>
                <a:spcPts val="600"/>
              </a:spcAft>
              <a:buNone/>
            </a:pPr>
            <a:r>
              <a:rPr lang="en-NZ" sz="3285" b="1" dirty="0">
                <a:solidFill>
                  <a:schemeClr val="dk1"/>
                </a:solidFill>
              </a:rPr>
              <a:t>Blindness </a:t>
            </a:r>
            <a:r>
              <a:rPr lang="en-NZ" sz="3285" dirty="0">
                <a:solidFill>
                  <a:schemeClr val="dk1"/>
                </a:solidFill>
              </a:rPr>
              <a:t>can refer to people who have no light perception, but also to some people who have very poor vision, below a certain standard, even when wearing their glasses.</a:t>
            </a:r>
            <a:endParaRPr sz="3285" dirty="0">
              <a:solidFill>
                <a:schemeClr val="dk1"/>
              </a:solidFill>
            </a:endParaRPr>
          </a:p>
          <a:p>
            <a:pPr marL="0" lvl="2" indent="0" algn="l" rtl="0">
              <a:lnSpc>
                <a:spcPct val="120000"/>
              </a:lnSpc>
              <a:spcBef>
                <a:spcPts val="400"/>
              </a:spcBef>
              <a:spcAft>
                <a:spcPts val="600"/>
              </a:spcAft>
              <a:buNone/>
            </a:pPr>
            <a:r>
              <a:rPr lang="en-GB" sz="3285" dirty="0">
                <a:solidFill>
                  <a:schemeClr val="dk1"/>
                </a:solidFill>
              </a:rPr>
              <a:t>This can be caused by diseases, injuries, or conditions that people are born with (this is called </a:t>
            </a:r>
            <a:r>
              <a:rPr lang="en-GB" sz="3285" i="1" dirty="0">
                <a:solidFill>
                  <a:schemeClr val="dk1"/>
                </a:solidFill>
              </a:rPr>
              <a:t>genetic</a:t>
            </a:r>
            <a:r>
              <a:rPr lang="en-GB" sz="3285" dirty="0">
                <a:solidFill>
                  <a:schemeClr val="dk1"/>
                </a:solidFill>
              </a:rPr>
              <a:t>). </a:t>
            </a:r>
            <a:endParaRPr sz="3285" dirty="0">
              <a:solidFill>
                <a:schemeClr val="dk1"/>
              </a:solidFill>
            </a:endParaRPr>
          </a:p>
          <a:p>
            <a:pPr marL="0" lvl="2" indent="0" algn="l" rtl="0">
              <a:lnSpc>
                <a:spcPct val="120000"/>
              </a:lnSpc>
              <a:spcBef>
                <a:spcPts val="400"/>
              </a:spcBef>
              <a:spcAft>
                <a:spcPts val="600"/>
              </a:spcAft>
              <a:buNone/>
            </a:pPr>
            <a:r>
              <a:rPr lang="en-GB" sz="3285" dirty="0">
                <a:solidFill>
                  <a:schemeClr val="dk1"/>
                </a:solidFill>
              </a:rPr>
              <a:t>People who are blind may use other senses like touch, sound, and smell to navigate their environment.</a:t>
            </a:r>
            <a:endParaRPr sz="3285" dirty="0">
              <a:solidFill>
                <a:schemeClr val="dk1"/>
              </a:solidFill>
            </a:endParaRPr>
          </a:p>
          <a:p>
            <a:pPr marL="0" lvl="2" indent="0" algn="l" rtl="0">
              <a:lnSpc>
                <a:spcPct val="120000"/>
              </a:lnSpc>
              <a:spcBef>
                <a:spcPts val="400"/>
              </a:spcBef>
              <a:spcAft>
                <a:spcPts val="600"/>
              </a:spcAft>
              <a:buNone/>
            </a:pPr>
            <a:endParaRPr sz="3000" dirty="0">
              <a:solidFill>
                <a:schemeClr val="dk1"/>
              </a:solidFill>
            </a:endParaRPr>
          </a:p>
        </p:txBody>
      </p:sp>
      <p:sp>
        <p:nvSpPr>
          <p:cNvPr id="166" name="Google Shape;166;p31"/>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Definitions</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What is Blindness? </a:t>
            </a:r>
            <a:endParaRPr sz="3133"/>
          </a:p>
        </p:txBody>
      </p:sp>
      <p:pic>
        <p:nvPicPr>
          <p:cNvPr id="167" name="Google Shape;167;p31"/>
          <p:cNvPicPr preferRelativeResize="0"/>
          <p:nvPr/>
        </p:nvPicPr>
        <p:blipFill>
          <a:blip r:embed="rId4">
            <a:alphaModFix/>
          </a:blip>
          <a:stretch>
            <a:fillRect/>
          </a:stretch>
        </p:blipFill>
        <p:spPr>
          <a:xfrm>
            <a:off x="7586375" y="424800"/>
            <a:ext cx="1082475" cy="1082475"/>
          </a:xfrm>
          <a:prstGeom prst="rect">
            <a:avLst/>
          </a:prstGeom>
          <a:noFill/>
          <a:ln>
            <a:noFill/>
          </a:ln>
        </p:spPr>
      </p:pic>
    </p:spTree>
    <p:extLst>
      <p:ext uri="{BB962C8B-B14F-4D97-AF65-F5344CB8AC3E}">
        <p14:creationId xmlns:p14="http://schemas.microsoft.com/office/powerpoint/2010/main" val="1933786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74" name="Google Shape;174;p32"/>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75" name="Google Shape;175;p32"/>
          <p:cNvSpPr txBox="1">
            <a:spLocks noGrp="1"/>
          </p:cNvSpPr>
          <p:nvPr>
            <p:ph type="body" idx="1"/>
          </p:nvPr>
        </p:nvSpPr>
        <p:spPr>
          <a:xfrm>
            <a:off x="704850" y="1738600"/>
            <a:ext cx="7408500" cy="2783400"/>
          </a:xfrm>
          <a:prstGeom prst="rect">
            <a:avLst/>
          </a:prstGeom>
          <a:noFill/>
          <a:ln>
            <a:noFill/>
          </a:ln>
        </p:spPr>
        <p:txBody>
          <a:bodyPr spcFirstLastPara="1" wrap="square" lIns="68575" tIns="34275" rIns="68575" bIns="34275" anchor="t" anchorCtr="0">
            <a:noAutofit/>
          </a:bodyPr>
          <a:lstStyle/>
          <a:p>
            <a:pPr marL="0" lvl="2" indent="0" algn="l" rtl="0">
              <a:lnSpc>
                <a:spcPct val="100000"/>
              </a:lnSpc>
              <a:spcBef>
                <a:spcPts val="400"/>
              </a:spcBef>
              <a:spcAft>
                <a:spcPts val="600"/>
              </a:spcAft>
              <a:buSzPts val="605"/>
              <a:buNone/>
            </a:pPr>
            <a:r>
              <a:rPr lang="en-NZ" sz="2000" b="1" dirty="0">
                <a:solidFill>
                  <a:schemeClr val="dk1"/>
                </a:solidFill>
              </a:rPr>
              <a:t>Vision impairment </a:t>
            </a:r>
            <a:r>
              <a:rPr lang="en-NZ" sz="2000" dirty="0">
                <a:solidFill>
                  <a:schemeClr val="dk1"/>
                </a:solidFill>
              </a:rPr>
              <a:t>is measured on a scale that describes vision loss as Mild, Moderate, Severe or Blind. </a:t>
            </a:r>
          </a:p>
          <a:p>
            <a:pPr marL="0" lvl="2" indent="0" algn="l" rtl="0">
              <a:lnSpc>
                <a:spcPct val="100000"/>
              </a:lnSpc>
              <a:spcBef>
                <a:spcPts val="400"/>
              </a:spcBef>
              <a:spcAft>
                <a:spcPts val="600"/>
              </a:spcAft>
              <a:buSzPts val="605"/>
              <a:buNone/>
            </a:pPr>
            <a:r>
              <a:rPr lang="en-NZ" sz="2000" dirty="0">
                <a:solidFill>
                  <a:schemeClr val="dk1"/>
                </a:solidFill>
              </a:rPr>
              <a:t>In New Zealand, a person with Mild impairment cannot legally hold a driver's license.</a:t>
            </a:r>
            <a:endParaRPr sz="2000" dirty="0">
              <a:solidFill>
                <a:schemeClr val="dk1"/>
              </a:solidFill>
            </a:endParaRPr>
          </a:p>
          <a:p>
            <a:pPr marL="0" lvl="2" indent="0" algn="l" rtl="0">
              <a:lnSpc>
                <a:spcPct val="100000"/>
              </a:lnSpc>
              <a:spcBef>
                <a:spcPts val="400"/>
              </a:spcBef>
              <a:spcAft>
                <a:spcPts val="600"/>
              </a:spcAft>
              <a:buSzPts val="605"/>
              <a:buNone/>
            </a:pPr>
            <a:r>
              <a:rPr lang="en-GB" sz="2000" dirty="0">
                <a:solidFill>
                  <a:schemeClr val="dk1"/>
                </a:solidFill>
              </a:rPr>
              <a:t>Vision loss can also be caused by various factors such as diseases, aging, and injuries.</a:t>
            </a:r>
            <a:endParaRPr sz="2000" dirty="0">
              <a:solidFill>
                <a:schemeClr val="dk1"/>
              </a:solidFill>
            </a:endParaRPr>
          </a:p>
          <a:p>
            <a:pPr marL="0" lvl="2" indent="0" algn="l" rtl="0">
              <a:lnSpc>
                <a:spcPct val="100000"/>
              </a:lnSpc>
              <a:spcBef>
                <a:spcPts val="400"/>
              </a:spcBef>
              <a:spcAft>
                <a:spcPts val="600"/>
              </a:spcAft>
              <a:buSzPts val="605"/>
              <a:buNone/>
            </a:pPr>
            <a:endParaRPr sz="2000" dirty="0">
              <a:solidFill>
                <a:schemeClr val="dk1"/>
              </a:solidFill>
            </a:endParaRPr>
          </a:p>
        </p:txBody>
      </p:sp>
      <p:sp>
        <p:nvSpPr>
          <p:cNvPr id="176" name="Google Shape;176;p32"/>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Definitions</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is Vision Impairment? </a:t>
            </a:r>
            <a:endParaRPr sz="3133" dirty="0"/>
          </a:p>
        </p:txBody>
      </p:sp>
      <p:pic>
        <p:nvPicPr>
          <p:cNvPr id="177" name="Google Shape;177;p32"/>
          <p:cNvPicPr preferRelativeResize="0"/>
          <p:nvPr/>
        </p:nvPicPr>
        <p:blipFill>
          <a:blip r:embed="rId4">
            <a:alphaModFix/>
          </a:blip>
          <a:stretch>
            <a:fillRect/>
          </a:stretch>
        </p:blipFill>
        <p:spPr>
          <a:xfrm>
            <a:off x="7586375" y="424800"/>
            <a:ext cx="1082475" cy="10824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3"/>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42" name="Google Shape;342;p53"/>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43" name="Google Shape;343;p53"/>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3: Viewing</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What’s an eye? How does it work? </a:t>
            </a:r>
            <a:endParaRPr sz="3133"/>
          </a:p>
        </p:txBody>
      </p:sp>
      <p:pic>
        <p:nvPicPr>
          <p:cNvPr id="344" name="Google Shape;344;p53"/>
          <p:cNvPicPr preferRelativeResize="0"/>
          <p:nvPr/>
        </p:nvPicPr>
        <p:blipFill>
          <a:blip r:embed="rId4">
            <a:alphaModFix/>
          </a:blip>
          <a:stretch>
            <a:fillRect/>
          </a:stretch>
        </p:blipFill>
        <p:spPr>
          <a:xfrm>
            <a:off x="7524425" y="367647"/>
            <a:ext cx="1108500" cy="1108500"/>
          </a:xfrm>
          <a:prstGeom prst="rect">
            <a:avLst/>
          </a:prstGeom>
          <a:noFill/>
          <a:ln>
            <a:noFill/>
          </a:ln>
        </p:spPr>
      </p:pic>
      <p:pic>
        <p:nvPicPr>
          <p:cNvPr id="345" name="Google Shape;345;p53" descr="View full lesson: http://ed.ted.com/lessons/the-evolution-of-the-human-eye-joshua-harvey&#10;&#10;The human eye is an amazing mechanism, able to detect anywhere from a few photons to a few quadrillion, or switch focus from the screen in front of you to the distant horizon in a third of a second. How did these complex structures evolve? Joshua Harvey details the 500 million year story of the human eye.&#10;&#10;Lesson by Joshua Harvey, animation by Artrake Studio." title="The evolution of the human eye - Joshua Harvey">
            <a:hlinkClick r:id="rId5"/>
          </p:cNvPr>
          <p:cNvPicPr preferRelativeResize="0"/>
          <p:nvPr/>
        </p:nvPicPr>
        <p:blipFill>
          <a:blip r:embed="rId6">
            <a:alphaModFix/>
          </a:blip>
          <a:stretch>
            <a:fillRect/>
          </a:stretch>
        </p:blipFill>
        <p:spPr>
          <a:xfrm>
            <a:off x="2656288" y="1969575"/>
            <a:ext cx="3842175" cy="21612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fade">
                                      <p:cBhvr>
                                        <p:cTn id="7" dur="1000"/>
                                        <p:tgtEl>
                                          <p:spTgt spid="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10" name="Google Shape;210;p3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11" name="Google Shape;211;p36"/>
          <p:cNvSpPr txBox="1">
            <a:spLocks noGrp="1"/>
          </p:cNvSpPr>
          <p:nvPr>
            <p:ph type="body" idx="1"/>
          </p:nvPr>
        </p:nvSpPr>
        <p:spPr>
          <a:xfrm>
            <a:off x="2680075" y="1360863"/>
            <a:ext cx="5347800" cy="2783400"/>
          </a:xfrm>
          <a:prstGeom prst="rect">
            <a:avLst/>
          </a:prstGeom>
          <a:noFill/>
          <a:ln>
            <a:noFill/>
          </a:ln>
        </p:spPr>
        <p:txBody>
          <a:bodyPr spcFirstLastPara="1" wrap="square" lIns="68575" tIns="34275" rIns="68575" bIns="34275" anchor="t" anchorCtr="0">
            <a:normAutofit/>
          </a:bodyPr>
          <a:lstStyle/>
          <a:p>
            <a:pPr marL="0" indent="0">
              <a:lnSpc>
                <a:spcPct val="120000"/>
              </a:lnSpc>
              <a:buNone/>
            </a:pPr>
            <a:r>
              <a:rPr lang="en-NZ" dirty="0">
                <a:solidFill>
                  <a:schemeClr val="dk1"/>
                </a:solidFill>
              </a:rPr>
              <a:t>There are many causes of blindness and vision impairment. Some of the most common causes are:</a:t>
            </a:r>
          </a:p>
          <a:p>
            <a:pPr indent="-457200">
              <a:lnSpc>
                <a:spcPct val="120000"/>
              </a:lnSpc>
            </a:pPr>
            <a:r>
              <a:rPr lang="en-NZ" dirty="0">
                <a:solidFill>
                  <a:schemeClr val="dk1"/>
                </a:solidFill>
              </a:rPr>
              <a:t>Cataract</a:t>
            </a:r>
          </a:p>
          <a:p>
            <a:pPr indent="-457200">
              <a:lnSpc>
                <a:spcPct val="120000"/>
              </a:lnSpc>
            </a:pPr>
            <a:r>
              <a:rPr lang="en-NZ" dirty="0">
                <a:solidFill>
                  <a:schemeClr val="dk1"/>
                </a:solidFill>
              </a:rPr>
              <a:t>Refractive Error</a:t>
            </a:r>
          </a:p>
          <a:p>
            <a:pPr indent="-457200">
              <a:lnSpc>
                <a:spcPct val="120000"/>
              </a:lnSpc>
            </a:pPr>
            <a:r>
              <a:rPr lang="en-NZ" dirty="0">
                <a:solidFill>
                  <a:schemeClr val="dk1"/>
                </a:solidFill>
              </a:rPr>
              <a:t>Diabetes Eye Disease </a:t>
            </a:r>
            <a:r>
              <a:rPr lang="en-NZ" sz="1050" dirty="0">
                <a:solidFill>
                  <a:schemeClr val="dk1"/>
                </a:solidFill>
              </a:rPr>
              <a:t>(also known as Diabetic Retinopathy)</a:t>
            </a:r>
            <a:endParaRPr lang="en-NZ" sz="800" dirty="0">
              <a:solidFill>
                <a:schemeClr val="dk1"/>
              </a:solidFill>
            </a:endParaRPr>
          </a:p>
        </p:txBody>
      </p:sp>
      <p:sp>
        <p:nvSpPr>
          <p:cNvPr id="212" name="Google Shape;212;p36"/>
          <p:cNvSpPr txBox="1">
            <a:spLocks noGrp="1"/>
          </p:cNvSpPr>
          <p:nvPr>
            <p:ph type="title"/>
          </p:nvPr>
        </p:nvSpPr>
        <p:spPr>
          <a:xfrm>
            <a:off x="510037" y="176797"/>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endParaRPr lang="en-GB" sz="2400" b="1" dirty="0">
              <a:solidFill>
                <a:srgbClr val="9DBCB4"/>
              </a:solidFill>
            </a:endParaRPr>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133" b="1" dirty="0"/>
              <a:t>Causes of Blindness </a:t>
            </a:r>
            <a:endParaRPr sz="3133" dirty="0"/>
          </a:p>
        </p:txBody>
      </p:sp>
      <p:pic>
        <p:nvPicPr>
          <p:cNvPr id="213" name="Google Shape;213;p36"/>
          <p:cNvPicPr preferRelativeResize="0"/>
          <p:nvPr/>
        </p:nvPicPr>
        <p:blipFill>
          <a:blip r:embed="rId4">
            <a:alphaModFix/>
          </a:blip>
          <a:stretch>
            <a:fillRect/>
          </a:stretch>
        </p:blipFill>
        <p:spPr>
          <a:xfrm>
            <a:off x="758625" y="1405825"/>
            <a:ext cx="1644700" cy="11659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 name="110123_CataractsDemonstration_GIF">
            <a:hlinkClick r:id="" action="ppaction://media"/>
            <a:extLst>
              <a:ext uri="{FF2B5EF4-FFF2-40B4-BE49-F238E27FC236}">
                <a16:creationId xmlns:a16="http://schemas.microsoft.com/office/drawing/2014/main" id="{0F9D9BF9-D1A5-43EF-E95A-93421E0ADFA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175" y="1588"/>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6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pic>
        <p:nvPicPr>
          <p:cNvPr id="370" name="Google Shape;370;p57"/>
          <p:cNvPicPr preferRelativeResize="0"/>
          <p:nvPr/>
        </p:nvPicPr>
        <p:blipFill rotWithShape="1">
          <a:blip r:embed="rId3">
            <a:alphaModFix/>
          </a:blip>
          <a:srcRect t="27240" b="20773"/>
          <a:stretch/>
        </p:blipFill>
        <p:spPr>
          <a:xfrm>
            <a:off x="0" y="1234813"/>
            <a:ext cx="9144000" cy="2673875"/>
          </a:xfrm>
          <a:prstGeom prst="rect">
            <a:avLst/>
          </a:prstGeom>
          <a:noFill/>
          <a:ln>
            <a:noFill/>
          </a:ln>
        </p:spPr>
      </p:pic>
      <p:sp>
        <p:nvSpPr>
          <p:cNvPr id="371" name="Google Shape;371;p57"/>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3" name="Picture 2" descr="A person looking at a chart&#10;&#10;Description automatically generated">
            <a:extLst>
              <a:ext uri="{FF2B5EF4-FFF2-40B4-BE49-F238E27FC236}">
                <a16:creationId xmlns:a16="http://schemas.microsoft.com/office/drawing/2014/main" id="{EB3F75CF-F2BA-5746-0445-5F27E3ECF492}"/>
              </a:ext>
            </a:extLst>
          </p:cNvPr>
          <p:cNvPicPr>
            <a:picLocks noChangeAspect="1"/>
          </p:cNvPicPr>
          <p:nvPr/>
        </p:nvPicPr>
        <p:blipFill>
          <a:blip r:embed="rId3"/>
          <a:stretch>
            <a:fillRect/>
          </a:stretch>
        </p:blipFill>
        <p:spPr>
          <a:xfrm>
            <a:off x="0" y="-478465"/>
            <a:ext cx="9147323" cy="609821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72" name="Google Shape;272;p4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73" name="Google Shape;273;p46"/>
          <p:cNvSpPr txBox="1">
            <a:spLocks noGrp="1"/>
          </p:cNvSpPr>
          <p:nvPr>
            <p:ph type="body" idx="1"/>
          </p:nvPr>
        </p:nvSpPr>
        <p:spPr>
          <a:xfrm>
            <a:off x="628650" y="1199745"/>
            <a:ext cx="6043800" cy="2915100"/>
          </a:xfrm>
          <a:prstGeom prst="rect">
            <a:avLst/>
          </a:prstGeom>
          <a:noFill/>
          <a:ln>
            <a:noFill/>
          </a:ln>
        </p:spPr>
        <p:txBody>
          <a:bodyPr spcFirstLastPara="1" wrap="square" lIns="68575" tIns="34275" rIns="68575" bIns="34275" anchor="t" anchorCtr="0">
            <a:normAutofit fontScale="62500" lnSpcReduction="20000"/>
          </a:bodyPr>
          <a:lstStyle/>
          <a:p>
            <a:pPr marL="0" lvl="0" indent="0" algn="l" rtl="0">
              <a:lnSpc>
                <a:spcPct val="115000"/>
              </a:lnSpc>
              <a:spcBef>
                <a:spcPts val="800"/>
              </a:spcBef>
              <a:spcAft>
                <a:spcPts val="0"/>
              </a:spcAft>
              <a:buNone/>
            </a:pPr>
            <a:r>
              <a:rPr lang="en-NZ" sz="2950" dirty="0">
                <a:solidFill>
                  <a:schemeClr val="dk1"/>
                </a:solidFill>
              </a:rPr>
              <a:t>Cataracts is when the normal clear lens of the eye becomes cloudy. While cataracts are associated with aging, some children are born with congenital cataracts.</a:t>
            </a:r>
            <a:endParaRPr lang="en-NZ" sz="2963" dirty="0">
              <a:solidFill>
                <a:schemeClr val="dk1"/>
              </a:solidFill>
            </a:endParaRPr>
          </a:p>
          <a:p>
            <a:pPr marL="0" lvl="0" indent="0" algn="l" rtl="0">
              <a:lnSpc>
                <a:spcPct val="115000"/>
              </a:lnSpc>
              <a:spcBef>
                <a:spcPts val="800"/>
              </a:spcBef>
              <a:spcAft>
                <a:spcPts val="0"/>
              </a:spcAft>
              <a:buNone/>
            </a:pPr>
            <a:endParaRPr sz="2963" dirty="0">
              <a:solidFill>
                <a:schemeClr val="dk1"/>
              </a:solidFill>
            </a:endParaRPr>
          </a:p>
          <a:p>
            <a:pPr indent="-457200">
              <a:lnSpc>
                <a:spcPct val="115000"/>
              </a:lnSpc>
            </a:pPr>
            <a:r>
              <a:rPr lang="en-NZ" sz="2950" dirty="0">
                <a:solidFill>
                  <a:schemeClr val="dk1"/>
                </a:solidFill>
              </a:rPr>
              <a:t>Cataracts affect both men and women. ​</a:t>
            </a:r>
          </a:p>
          <a:p>
            <a:pPr indent="-457200">
              <a:lnSpc>
                <a:spcPct val="115000"/>
              </a:lnSpc>
            </a:pPr>
            <a:r>
              <a:rPr lang="en-NZ" sz="2950" dirty="0">
                <a:solidFill>
                  <a:schemeClr val="dk1"/>
                </a:solidFill>
              </a:rPr>
              <a:t>Cataracts can affect either or both eyes​.</a:t>
            </a:r>
          </a:p>
          <a:p>
            <a:pPr indent="-457200">
              <a:lnSpc>
                <a:spcPct val="115000"/>
              </a:lnSpc>
            </a:pPr>
            <a:r>
              <a:rPr lang="en-NZ" sz="2950" dirty="0">
                <a:solidFill>
                  <a:schemeClr val="dk1"/>
                </a:solidFill>
              </a:rPr>
              <a:t>A cataract is generally treated with a 20-minute surgery.</a:t>
            </a:r>
            <a:endParaRPr sz="2963" dirty="0">
              <a:solidFill>
                <a:schemeClr val="dk1"/>
              </a:solidFill>
            </a:endParaRPr>
          </a:p>
        </p:txBody>
      </p:sp>
      <p:sp>
        <p:nvSpPr>
          <p:cNvPr id="274" name="Google Shape;274;p46"/>
          <p:cNvSpPr txBox="1">
            <a:spLocks noGrp="1"/>
          </p:cNvSpPr>
          <p:nvPr>
            <p:ph type="title"/>
          </p:nvPr>
        </p:nvSpPr>
        <p:spPr>
          <a:xfrm>
            <a:off x="531374"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r>
              <a:rPr lang="en-GB" sz="3133" b="1" dirty="0"/>
              <a:t>Cataracts </a:t>
            </a:r>
            <a:endParaRPr sz="3133" dirty="0"/>
          </a:p>
        </p:txBody>
      </p:sp>
      <p:pic>
        <p:nvPicPr>
          <p:cNvPr id="276" name="Google Shape;276;p46"/>
          <p:cNvPicPr preferRelativeResize="0"/>
          <p:nvPr/>
        </p:nvPicPr>
        <p:blipFill>
          <a:blip r:embed="rId4">
            <a:alphaModFix/>
          </a:blip>
          <a:stretch>
            <a:fillRect/>
          </a:stretch>
        </p:blipFill>
        <p:spPr>
          <a:xfrm>
            <a:off x="6429426" y="3004549"/>
            <a:ext cx="1730644" cy="1804125"/>
          </a:xfrm>
          <a:prstGeom prst="rect">
            <a:avLst/>
          </a:prstGeom>
          <a:noFill/>
          <a:ln>
            <a:noFill/>
          </a:ln>
        </p:spPr>
      </p:pic>
      <p:pic>
        <p:nvPicPr>
          <p:cNvPr id="277" name="Google Shape;277;p46"/>
          <p:cNvPicPr preferRelativeResize="0"/>
          <p:nvPr/>
        </p:nvPicPr>
        <p:blipFill>
          <a:blip r:embed="rId5">
            <a:alphaModFix/>
          </a:blip>
          <a:stretch>
            <a:fillRect/>
          </a:stretch>
        </p:blipFill>
        <p:spPr>
          <a:xfrm>
            <a:off x="5790700" y="2838688"/>
            <a:ext cx="2968700" cy="2228075"/>
          </a:xfrm>
          <a:prstGeom prst="rect">
            <a:avLst/>
          </a:prstGeom>
          <a:noFill/>
          <a:ln>
            <a:noFill/>
          </a:ln>
        </p:spPr>
      </p:pic>
      <p:pic>
        <p:nvPicPr>
          <p:cNvPr id="278" name="Google Shape;278;p46"/>
          <p:cNvPicPr preferRelativeResize="0"/>
          <p:nvPr/>
        </p:nvPicPr>
        <p:blipFill>
          <a:blip r:embed="rId6">
            <a:alphaModFix/>
          </a:blip>
          <a:stretch>
            <a:fillRect/>
          </a:stretch>
        </p:blipFill>
        <p:spPr>
          <a:xfrm rot="1283210">
            <a:off x="6306176" y="2249650"/>
            <a:ext cx="933923" cy="71967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7"/>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85" name="Google Shape;285;p4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86" name="Google Shape;286;p47"/>
          <p:cNvSpPr txBox="1">
            <a:spLocks noGrp="1"/>
          </p:cNvSpPr>
          <p:nvPr>
            <p:ph type="body" idx="1"/>
          </p:nvPr>
        </p:nvSpPr>
        <p:spPr>
          <a:xfrm>
            <a:off x="628650" y="1492154"/>
            <a:ext cx="6155100" cy="2698057"/>
          </a:xfrm>
          <a:prstGeom prst="rect">
            <a:avLst/>
          </a:prstGeom>
          <a:noFill/>
          <a:ln>
            <a:noFill/>
          </a:ln>
        </p:spPr>
        <p:txBody>
          <a:bodyPr spcFirstLastPara="1" wrap="square" lIns="68575" tIns="34275" rIns="68575" bIns="34275" anchor="t" anchorCtr="0">
            <a:noAutofit/>
          </a:bodyPr>
          <a:lstStyle/>
          <a:p>
            <a:pPr marL="285750" indent="-285750">
              <a:lnSpc>
                <a:spcPct val="115000"/>
              </a:lnSpc>
              <a:buSzPct val="54000"/>
            </a:pPr>
            <a:r>
              <a:rPr lang="en-GB" sz="1700" dirty="0">
                <a:solidFill>
                  <a:schemeClr val="dk1"/>
                </a:solidFill>
              </a:rPr>
              <a:t>Diabetes causes a person’s blood sugar to become too high.</a:t>
            </a:r>
          </a:p>
          <a:p>
            <a:pPr marL="285750" indent="-285750">
              <a:lnSpc>
                <a:spcPct val="115000"/>
              </a:lnSpc>
              <a:buSzPct val="54000"/>
            </a:pPr>
            <a:r>
              <a:rPr lang="en-GB" sz="1700" dirty="0">
                <a:solidFill>
                  <a:schemeClr val="dk1"/>
                </a:solidFill>
              </a:rPr>
              <a:t>Diabetes can cause eye disease.</a:t>
            </a:r>
          </a:p>
          <a:p>
            <a:pPr marL="285750" indent="-285750">
              <a:lnSpc>
                <a:spcPct val="115000"/>
              </a:lnSpc>
              <a:buSzPct val="54000"/>
            </a:pPr>
            <a:r>
              <a:rPr lang="en-GB" sz="1700" dirty="0">
                <a:solidFill>
                  <a:schemeClr val="dk1"/>
                </a:solidFill>
              </a:rPr>
              <a:t>Globally, 1 in 11 adults have diabetes.</a:t>
            </a:r>
          </a:p>
          <a:p>
            <a:pPr marL="285750" indent="-285750">
              <a:lnSpc>
                <a:spcPct val="115000"/>
              </a:lnSpc>
              <a:buSzPct val="54000"/>
            </a:pPr>
            <a:r>
              <a:rPr lang="en-GB" sz="1729" dirty="0">
                <a:solidFill>
                  <a:schemeClr val="dk1"/>
                </a:solidFill>
              </a:rPr>
              <a:t>In the Pacific, diabetes was very uncommon a generation ago. </a:t>
            </a:r>
            <a:endParaRPr sz="1729" dirty="0">
              <a:solidFill>
                <a:schemeClr val="dk1"/>
              </a:solidFill>
            </a:endParaRPr>
          </a:p>
          <a:p>
            <a:pPr marL="0" lvl="0" indent="0" algn="l" rtl="0">
              <a:lnSpc>
                <a:spcPct val="115000"/>
              </a:lnSpc>
              <a:spcBef>
                <a:spcPts val="800"/>
              </a:spcBef>
              <a:spcAft>
                <a:spcPts val="0"/>
              </a:spcAft>
              <a:buSzPct val="54000"/>
              <a:buNone/>
            </a:pPr>
            <a:endParaRPr sz="1729" dirty="0">
              <a:solidFill>
                <a:schemeClr val="dk1"/>
              </a:solidFill>
            </a:endParaRPr>
          </a:p>
        </p:txBody>
      </p:sp>
      <p:sp>
        <p:nvSpPr>
          <p:cNvPr id="287" name="Google Shape;287;p47"/>
          <p:cNvSpPr txBox="1">
            <a:spLocks noGrp="1"/>
          </p:cNvSpPr>
          <p:nvPr>
            <p:ph type="title"/>
          </p:nvPr>
        </p:nvSpPr>
        <p:spPr>
          <a:xfrm>
            <a:off x="576944"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Diabetes Eye Disease </a:t>
            </a:r>
            <a:endParaRPr sz="3133" dirty="0"/>
          </a:p>
        </p:txBody>
      </p:sp>
      <p:sp>
        <p:nvSpPr>
          <p:cNvPr id="288" name="Google Shape;288;p47"/>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 </a:t>
            </a:r>
            <a:endParaRPr/>
          </a:p>
        </p:txBody>
      </p:sp>
      <p:grpSp>
        <p:nvGrpSpPr>
          <p:cNvPr id="289" name="Google Shape;289;p47"/>
          <p:cNvGrpSpPr/>
          <p:nvPr/>
        </p:nvGrpSpPr>
        <p:grpSpPr>
          <a:xfrm>
            <a:off x="6319880" y="356419"/>
            <a:ext cx="3000033" cy="2364236"/>
            <a:chOff x="5851400" y="1277413"/>
            <a:chExt cx="3449900" cy="2588674"/>
          </a:xfrm>
        </p:grpSpPr>
        <p:pic>
          <p:nvPicPr>
            <p:cNvPr id="290" name="Google Shape;290;p47"/>
            <p:cNvPicPr preferRelativeResize="0"/>
            <p:nvPr/>
          </p:nvPicPr>
          <p:blipFill>
            <a:blip r:embed="rId4">
              <a:alphaModFix/>
            </a:blip>
            <a:stretch>
              <a:fillRect/>
            </a:stretch>
          </p:blipFill>
          <p:spPr>
            <a:xfrm>
              <a:off x="6478950" y="1423875"/>
              <a:ext cx="1956600" cy="2190000"/>
            </a:xfrm>
            <a:prstGeom prst="rect">
              <a:avLst/>
            </a:prstGeom>
            <a:noFill/>
            <a:ln>
              <a:noFill/>
            </a:ln>
          </p:spPr>
        </p:pic>
        <p:pic>
          <p:nvPicPr>
            <p:cNvPr id="291" name="Google Shape;291;p47"/>
            <p:cNvPicPr preferRelativeResize="0"/>
            <p:nvPr/>
          </p:nvPicPr>
          <p:blipFill>
            <a:blip r:embed="rId5">
              <a:alphaModFix/>
            </a:blip>
            <a:stretch>
              <a:fillRect/>
            </a:stretch>
          </p:blipFill>
          <p:spPr>
            <a:xfrm>
              <a:off x="5851400" y="1277413"/>
              <a:ext cx="3449900" cy="2588674"/>
            </a:xfrm>
            <a:prstGeom prst="rect">
              <a:avLst/>
            </a:prstGeom>
            <a:noFill/>
            <a:ln>
              <a:noFill/>
            </a:ln>
          </p:spPr>
        </p:pic>
      </p:grpSp>
      <p:pic>
        <p:nvPicPr>
          <p:cNvPr id="292" name="Google Shape;292;p47"/>
          <p:cNvPicPr preferRelativeResize="0"/>
          <p:nvPr/>
        </p:nvPicPr>
        <p:blipFill>
          <a:blip r:embed="rId6">
            <a:alphaModFix/>
          </a:blip>
          <a:stretch>
            <a:fillRect/>
          </a:stretch>
        </p:blipFill>
        <p:spPr>
          <a:xfrm rot="6938359">
            <a:off x="6309801" y="2022863"/>
            <a:ext cx="1514849" cy="1019823"/>
          </a:xfrm>
          <a:prstGeom prst="rect">
            <a:avLst/>
          </a:prstGeom>
          <a:noFill/>
          <a:ln>
            <a:noFill/>
          </a:ln>
        </p:spPr>
      </p:pic>
    </p:spTree>
    <p:extLst>
      <p:ext uri="{BB962C8B-B14F-4D97-AF65-F5344CB8AC3E}">
        <p14:creationId xmlns:p14="http://schemas.microsoft.com/office/powerpoint/2010/main" val="11820406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stretch>
            <a:fillRect/>
          </a:stretch>
        </p:blipFill>
        <p:spPr>
          <a:xfrm>
            <a:off x="5600398" y="2697249"/>
            <a:ext cx="2226757" cy="2039289"/>
          </a:xfrm>
          <a:prstGeom prst="rect">
            <a:avLst/>
          </a:prstGeom>
        </p:spPr>
      </p:pic>
      <p:pic>
        <p:nvPicPr>
          <p:cNvPr id="2" name="Picture 1"/>
          <p:cNvPicPr>
            <a:picLocks noChangeAspect="1"/>
          </p:cNvPicPr>
          <p:nvPr/>
        </p:nvPicPr>
        <p:blipFill>
          <a:blip r:embed="rId4"/>
          <a:stretch>
            <a:fillRect/>
          </a:stretch>
        </p:blipFill>
        <p:spPr>
          <a:xfrm>
            <a:off x="870265" y="2643229"/>
            <a:ext cx="2567609" cy="2147327"/>
          </a:xfrm>
          <a:prstGeom prst="rect">
            <a:avLst/>
          </a:prstGeom>
        </p:spPr>
      </p:pic>
      <p:cxnSp>
        <p:nvCxnSpPr>
          <p:cNvPr id="4" name="Straight Arrow Connector 3"/>
          <p:cNvCxnSpPr/>
          <p:nvPr/>
        </p:nvCxnSpPr>
        <p:spPr>
          <a:xfrm>
            <a:off x="3583531" y="3716892"/>
            <a:ext cx="1782198" cy="0"/>
          </a:xfrm>
          <a:prstGeom prst="straightConnector1">
            <a:avLst/>
          </a:prstGeom>
          <a:ln w="57150">
            <a:solidFill>
              <a:srgbClr val="EE6C3A"/>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9" name="TextBox 8">
            <a:extLst>
              <a:ext uri="{FF2B5EF4-FFF2-40B4-BE49-F238E27FC236}">
                <a16:creationId xmlns:a16="http://schemas.microsoft.com/office/drawing/2014/main" id="{F848A494-D3E0-4139-B42C-30FCE22D0A0C}"/>
              </a:ext>
            </a:extLst>
          </p:cNvPr>
          <p:cNvSpPr txBox="1"/>
          <p:nvPr/>
        </p:nvSpPr>
        <p:spPr>
          <a:xfrm>
            <a:off x="842400" y="414927"/>
            <a:ext cx="7459200" cy="2031325"/>
          </a:xfrm>
          <a:prstGeom prst="rect">
            <a:avLst/>
          </a:prstGeom>
          <a:noFill/>
        </p:spPr>
        <p:txBody>
          <a:bodyPr wrap="square" lIns="91440" tIns="45720" rIns="91440" bIns="45720" anchor="t">
            <a:spAutoFit/>
          </a:bodyPr>
          <a:lstStyle/>
          <a:p>
            <a:pPr marL="285750" indent="-285750" algn="l" rtl="0" fontAlgn="base">
              <a:buFont typeface="Arial" panose="020B0604020202020204" pitchFamily="34" charset="0"/>
              <a:buChar char="•"/>
            </a:pPr>
            <a:r>
              <a:rPr lang="en-NZ" sz="1800" b="0" i="0" u="none" strike="noStrike" dirty="0">
                <a:solidFill>
                  <a:srgbClr val="000000"/>
                </a:solidFill>
                <a:effectLst/>
                <a:latin typeface="+mj-lt"/>
              </a:rPr>
              <a:t>Diabetes eye disease, also known as diabetic retinopathy, is a complication of diabetes that affects the back of the eye</a:t>
            </a:r>
            <a:r>
              <a:rPr lang="en-NZ" sz="1800" dirty="0">
                <a:latin typeface="+mj-lt"/>
              </a:rPr>
              <a:t>.</a:t>
            </a:r>
            <a:endParaRPr lang="en-NZ" sz="1800" b="0" i="0" u="none" strike="noStrike" dirty="0">
              <a:solidFill>
                <a:srgbClr val="000000"/>
              </a:solidFill>
              <a:effectLst/>
              <a:latin typeface="+mj-lt"/>
            </a:endParaRPr>
          </a:p>
          <a:p>
            <a:pPr algn="l" rtl="0" fontAlgn="base"/>
            <a:endParaRPr lang="en-US" sz="1800" b="0" i="0" dirty="0">
              <a:solidFill>
                <a:srgbClr val="444444"/>
              </a:solidFill>
              <a:effectLst/>
              <a:latin typeface="+mj-lt"/>
            </a:endParaRPr>
          </a:p>
          <a:p>
            <a:pPr marL="285750" indent="-285750" algn="l" rtl="0" fontAlgn="base">
              <a:buFont typeface="Arial" panose="020B0604020202020204" pitchFamily="34" charset="0"/>
              <a:buChar char="•"/>
            </a:pPr>
            <a:r>
              <a:rPr lang="en-NZ" sz="1800" b="0" i="0" u="none" strike="noStrike" dirty="0">
                <a:solidFill>
                  <a:srgbClr val="151515"/>
                </a:solidFill>
                <a:effectLst/>
                <a:latin typeface="+mj-lt"/>
              </a:rPr>
              <a:t>When someone has high and varying blood sugar levels, the blood vessels in the retina can become irreversibly damaged</a:t>
            </a:r>
            <a:r>
              <a:rPr lang="en-NZ" sz="1800" dirty="0">
                <a:solidFill>
                  <a:srgbClr val="151515"/>
                </a:solidFill>
                <a:latin typeface="+mj-lt"/>
              </a:rPr>
              <a:t>.</a:t>
            </a:r>
          </a:p>
          <a:p>
            <a:pPr algn="l" rtl="0" fontAlgn="base"/>
            <a:endParaRPr lang="en-NZ" sz="1800" b="0" i="0" u="none" strike="noStrike" dirty="0">
              <a:solidFill>
                <a:srgbClr val="151515"/>
              </a:solidFill>
              <a:effectLst/>
              <a:latin typeface="+mj-lt"/>
            </a:endParaRPr>
          </a:p>
          <a:p>
            <a:pPr marL="285750" indent="-285750" fontAlgn="base">
              <a:buFont typeface="Arial" panose="020B0604020202020204" pitchFamily="34" charset="0"/>
              <a:buChar char="•"/>
            </a:pPr>
            <a:r>
              <a:rPr lang="en-NZ" sz="1800" dirty="0">
                <a:latin typeface="+mj-lt"/>
              </a:rPr>
              <a:t>Eyes need a good blood supply to keep them healthy.</a:t>
            </a:r>
            <a:endParaRPr lang="en-NZ" sz="1800" dirty="0">
              <a:latin typeface="+mj-lt"/>
              <a:cs typeface="Arial" panose="020B0604020202020204" pitchFamily="34" charset="0"/>
            </a:endParaRPr>
          </a:p>
        </p:txBody>
      </p:sp>
    </p:spTree>
    <p:extLst>
      <p:ext uri="{BB962C8B-B14F-4D97-AF65-F5344CB8AC3E}">
        <p14:creationId xmlns:p14="http://schemas.microsoft.com/office/powerpoint/2010/main" val="2668773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3"/>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75" name="Google Shape;175;p33"/>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76" name="Google Shape;176;p33"/>
          <p:cNvSpPr txBox="1">
            <a:spLocks noGrp="1"/>
          </p:cNvSpPr>
          <p:nvPr>
            <p:ph type="body" idx="1"/>
          </p:nvPr>
        </p:nvSpPr>
        <p:spPr>
          <a:xfrm>
            <a:off x="709500" y="1635150"/>
            <a:ext cx="7725000" cy="3151200"/>
          </a:xfrm>
          <a:prstGeom prst="rect">
            <a:avLst/>
          </a:prstGeom>
          <a:noFill/>
          <a:ln>
            <a:noFill/>
          </a:ln>
        </p:spPr>
        <p:txBody>
          <a:bodyPr spcFirstLastPara="1" wrap="square" lIns="68575" tIns="34275" rIns="68575" bIns="34275" anchor="t" anchorCtr="0">
            <a:noAutofit/>
          </a:bodyPr>
          <a:lstStyle/>
          <a:p>
            <a:pPr marL="0" lvl="0" indent="0" algn="l" rtl="0">
              <a:lnSpc>
                <a:spcPct val="105000"/>
              </a:lnSpc>
              <a:spcBef>
                <a:spcPts val="800"/>
              </a:spcBef>
              <a:spcAft>
                <a:spcPts val="0"/>
              </a:spcAft>
              <a:buSzPts val="770"/>
              <a:buNone/>
            </a:pPr>
            <a:r>
              <a:rPr lang="en-GB" sz="1929" dirty="0">
                <a:solidFill>
                  <a:schemeClr val="dk1"/>
                </a:solidFill>
              </a:rPr>
              <a:t>All human beings have the same basic needs: nutritious food, health care, shelter, education, protection from harm. </a:t>
            </a:r>
            <a:endParaRPr sz="1929" dirty="0">
              <a:solidFill>
                <a:schemeClr val="dk1"/>
              </a:solidFill>
            </a:endParaRPr>
          </a:p>
          <a:p>
            <a:pPr marL="0" lvl="0" indent="0" algn="l" rtl="0">
              <a:lnSpc>
                <a:spcPct val="105000"/>
              </a:lnSpc>
              <a:spcBef>
                <a:spcPts val="800"/>
              </a:spcBef>
              <a:spcAft>
                <a:spcPts val="0"/>
              </a:spcAft>
              <a:buSzPts val="770"/>
              <a:buNone/>
            </a:pPr>
            <a:r>
              <a:rPr lang="en-GB" sz="1929" dirty="0">
                <a:solidFill>
                  <a:schemeClr val="dk1"/>
                </a:solidFill>
              </a:rPr>
              <a:t>Human beings need these things to live and grow. </a:t>
            </a:r>
            <a:endParaRPr sz="1929" dirty="0">
              <a:solidFill>
                <a:schemeClr val="dk1"/>
              </a:solidFill>
            </a:endParaRPr>
          </a:p>
          <a:p>
            <a:pPr marL="0" lvl="0" indent="0" algn="l" rtl="0">
              <a:lnSpc>
                <a:spcPct val="105000"/>
              </a:lnSpc>
              <a:spcBef>
                <a:spcPts val="800"/>
              </a:spcBef>
              <a:spcAft>
                <a:spcPts val="0"/>
              </a:spcAft>
              <a:buSzPts val="770"/>
              <a:buNone/>
            </a:pPr>
            <a:r>
              <a:rPr lang="en-GB" sz="1929" b="1" dirty="0">
                <a:solidFill>
                  <a:schemeClr val="dk1"/>
                </a:solidFill>
              </a:rPr>
              <a:t>Needs</a:t>
            </a:r>
            <a:r>
              <a:rPr lang="en-GB" sz="1929" dirty="0">
                <a:solidFill>
                  <a:schemeClr val="dk1"/>
                </a:solidFill>
              </a:rPr>
              <a:t> are different to </a:t>
            </a:r>
            <a:r>
              <a:rPr lang="en-GB" sz="1929" b="1" dirty="0">
                <a:solidFill>
                  <a:schemeClr val="dk1"/>
                </a:solidFill>
              </a:rPr>
              <a:t>wants</a:t>
            </a:r>
            <a:r>
              <a:rPr lang="en-GB" sz="1929" dirty="0">
                <a:solidFill>
                  <a:schemeClr val="dk1"/>
                </a:solidFill>
              </a:rPr>
              <a:t>.  </a:t>
            </a:r>
            <a:r>
              <a:rPr lang="en-GB" sz="1929" i="1" dirty="0">
                <a:solidFill>
                  <a:schemeClr val="dk1"/>
                </a:solidFill>
              </a:rPr>
              <a:t>Wants are not necessary for a person to survive, grow and develop. They are just nice to have. </a:t>
            </a:r>
            <a:endParaRPr sz="830" i="1" dirty="0">
              <a:solidFill>
                <a:schemeClr val="dk1"/>
              </a:solidFill>
            </a:endParaRPr>
          </a:p>
          <a:p>
            <a:pPr marL="0" lvl="0" indent="0" algn="l" rtl="0">
              <a:lnSpc>
                <a:spcPct val="105000"/>
              </a:lnSpc>
              <a:spcBef>
                <a:spcPts val="800"/>
              </a:spcBef>
              <a:spcAft>
                <a:spcPts val="0"/>
              </a:spcAft>
              <a:buSzPts val="770"/>
              <a:buNone/>
            </a:pPr>
            <a:r>
              <a:rPr lang="en-GB" sz="1929" dirty="0">
                <a:solidFill>
                  <a:schemeClr val="dk1"/>
                </a:solidFill>
              </a:rPr>
              <a:t>Every person has the right to have these needs fulfilled.</a:t>
            </a:r>
            <a:endParaRPr sz="1929" dirty="0">
              <a:solidFill>
                <a:schemeClr val="dk1"/>
              </a:solidFill>
            </a:endParaRPr>
          </a:p>
          <a:p>
            <a:pPr marL="0" lvl="0" indent="0" algn="l" rtl="0">
              <a:lnSpc>
                <a:spcPct val="105000"/>
              </a:lnSpc>
              <a:spcBef>
                <a:spcPts val="800"/>
              </a:spcBef>
              <a:spcAft>
                <a:spcPts val="0"/>
              </a:spcAft>
              <a:buSzPts val="770"/>
              <a:buNone/>
            </a:pPr>
            <a:r>
              <a:rPr lang="en-GB" sz="1929" dirty="0">
                <a:solidFill>
                  <a:schemeClr val="dk1"/>
                </a:solidFill>
              </a:rPr>
              <a:t>These rights are called </a:t>
            </a:r>
            <a:r>
              <a:rPr lang="en-GB" sz="1929" i="1" dirty="0">
                <a:solidFill>
                  <a:schemeClr val="dk1"/>
                </a:solidFill>
              </a:rPr>
              <a:t>human rights</a:t>
            </a:r>
            <a:r>
              <a:rPr lang="en-GB" sz="1929" dirty="0">
                <a:solidFill>
                  <a:schemeClr val="dk1"/>
                </a:solidFill>
              </a:rPr>
              <a:t>. They are like a set of rules. </a:t>
            </a:r>
            <a:endParaRPr sz="1929" dirty="0">
              <a:solidFill>
                <a:schemeClr val="dk1"/>
              </a:solidFill>
            </a:endParaRPr>
          </a:p>
        </p:txBody>
      </p:sp>
      <p:sp>
        <p:nvSpPr>
          <p:cNvPr id="177" name="Google Shape;177;p33"/>
          <p:cNvSpPr txBox="1">
            <a:spLocks noGrp="1"/>
          </p:cNvSpPr>
          <p:nvPr>
            <p:ph type="title"/>
          </p:nvPr>
        </p:nvSpPr>
        <p:spPr>
          <a:xfrm>
            <a:off x="628500" y="461225"/>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Introduction to Human Rights:</a:t>
            </a:r>
            <a:endParaRPr sz="2400" b="1" dirty="0"/>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022" b="1" dirty="0"/>
              <a:t>What do we need to live?</a:t>
            </a:r>
            <a:endParaRPr sz="3022" dirty="0"/>
          </a:p>
        </p:txBody>
      </p:sp>
      <p:pic>
        <p:nvPicPr>
          <p:cNvPr id="178" name="Google Shape;178;p33" descr="Home with solid fill"/>
          <p:cNvPicPr preferRelativeResize="0"/>
          <p:nvPr/>
        </p:nvPicPr>
        <p:blipFill rotWithShape="1">
          <a:blip r:embed="rId4">
            <a:alphaModFix/>
          </a:blip>
          <a:srcRect/>
          <a:stretch/>
        </p:blipFill>
        <p:spPr>
          <a:xfrm>
            <a:off x="7916861" y="499608"/>
            <a:ext cx="685800" cy="685800"/>
          </a:xfrm>
          <a:prstGeom prst="rect">
            <a:avLst/>
          </a:prstGeom>
          <a:noFill/>
          <a:ln>
            <a:noFill/>
          </a:ln>
        </p:spPr>
      </p:pic>
      <p:pic>
        <p:nvPicPr>
          <p:cNvPr id="179" name="Google Shape;179;p33" descr="Doctor female with solid fill"/>
          <p:cNvPicPr preferRelativeResize="0"/>
          <p:nvPr/>
        </p:nvPicPr>
        <p:blipFill rotWithShape="1">
          <a:blip r:embed="rId5">
            <a:alphaModFix/>
          </a:blip>
          <a:srcRect/>
          <a:stretch/>
        </p:blipFill>
        <p:spPr>
          <a:xfrm>
            <a:off x="5641891" y="531598"/>
            <a:ext cx="685800" cy="685800"/>
          </a:xfrm>
          <a:prstGeom prst="rect">
            <a:avLst/>
          </a:prstGeom>
          <a:noFill/>
          <a:ln>
            <a:noFill/>
          </a:ln>
        </p:spPr>
      </p:pic>
      <p:pic>
        <p:nvPicPr>
          <p:cNvPr id="180" name="Google Shape;180;p33" descr="Classroom with solid fill"/>
          <p:cNvPicPr preferRelativeResize="0"/>
          <p:nvPr/>
        </p:nvPicPr>
        <p:blipFill rotWithShape="1">
          <a:blip r:embed="rId6">
            <a:alphaModFix/>
          </a:blip>
          <a:srcRect/>
          <a:stretch/>
        </p:blipFill>
        <p:spPr>
          <a:xfrm>
            <a:off x="7126225" y="539216"/>
            <a:ext cx="685800" cy="685800"/>
          </a:xfrm>
          <a:prstGeom prst="rect">
            <a:avLst/>
          </a:prstGeom>
          <a:noFill/>
          <a:ln>
            <a:noFill/>
          </a:ln>
        </p:spPr>
      </p:pic>
      <p:pic>
        <p:nvPicPr>
          <p:cNvPr id="181" name="Google Shape;181;p33" descr="Grocery bag outline"/>
          <p:cNvPicPr preferRelativeResize="0"/>
          <p:nvPr/>
        </p:nvPicPr>
        <p:blipFill rotWithShape="1">
          <a:blip r:embed="rId7">
            <a:alphaModFix/>
          </a:blip>
          <a:srcRect/>
          <a:stretch/>
        </p:blipFill>
        <p:spPr>
          <a:xfrm>
            <a:off x="6365575" y="539215"/>
            <a:ext cx="685801" cy="6858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00" name="Google Shape;300;p4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01" name="Google Shape;301;p48"/>
          <p:cNvSpPr txBox="1">
            <a:spLocks noGrp="1"/>
          </p:cNvSpPr>
          <p:nvPr>
            <p:ph type="body" idx="1"/>
          </p:nvPr>
        </p:nvSpPr>
        <p:spPr>
          <a:xfrm>
            <a:off x="628650" y="1487385"/>
            <a:ext cx="5221200" cy="2915100"/>
          </a:xfrm>
          <a:prstGeom prst="rect">
            <a:avLst/>
          </a:prstGeom>
          <a:noFill/>
          <a:ln>
            <a:noFill/>
          </a:ln>
        </p:spPr>
        <p:txBody>
          <a:bodyPr spcFirstLastPara="1" wrap="square" lIns="68575" tIns="34275" rIns="68575" bIns="34275" anchor="t" anchorCtr="0">
            <a:normAutofit/>
          </a:bodyPr>
          <a:lstStyle/>
          <a:p>
            <a:pPr indent="-457200">
              <a:lnSpc>
                <a:spcPct val="110000"/>
              </a:lnSpc>
            </a:pPr>
            <a:r>
              <a:rPr lang="en-GB" dirty="0">
                <a:solidFill>
                  <a:schemeClr val="dk1"/>
                </a:solidFill>
              </a:rPr>
              <a:t>This is a very common eye problem.</a:t>
            </a:r>
            <a:endParaRPr dirty="0">
              <a:solidFill>
                <a:schemeClr val="dk1"/>
              </a:solidFill>
            </a:endParaRPr>
          </a:p>
          <a:p>
            <a:pPr indent="-457200">
              <a:lnSpc>
                <a:spcPct val="110000"/>
              </a:lnSpc>
            </a:pPr>
            <a:r>
              <a:rPr lang="en-GB" dirty="0">
                <a:solidFill>
                  <a:schemeClr val="dk1"/>
                </a:solidFill>
              </a:rPr>
              <a:t>It is when the eye cannot clearly focus the images from the outside world. It makes vision blurred. </a:t>
            </a:r>
            <a:endParaRPr dirty="0">
              <a:solidFill>
                <a:schemeClr val="dk1"/>
              </a:solidFill>
            </a:endParaRPr>
          </a:p>
          <a:p>
            <a:pPr indent="-457200">
              <a:lnSpc>
                <a:spcPct val="110000"/>
              </a:lnSpc>
            </a:pPr>
            <a:r>
              <a:rPr lang="en-GB" dirty="0">
                <a:solidFill>
                  <a:schemeClr val="dk1"/>
                </a:solidFill>
              </a:rPr>
              <a:t>There are different types of refractive error – such as being long or short sighted. </a:t>
            </a:r>
            <a:endParaRPr dirty="0">
              <a:solidFill>
                <a:schemeClr val="dk1"/>
              </a:solidFill>
            </a:endParaRPr>
          </a:p>
        </p:txBody>
      </p:sp>
      <p:sp>
        <p:nvSpPr>
          <p:cNvPr id="302" name="Google Shape;302;p48"/>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Refractive Error</a:t>
            </a:r>
            <a:endParaRPr sz="3133" dirty="0"/>
          </a:p>
        </p:txBody>
      </p:sp>
      <p:pic>
        <p:nvPicPr>
          <p:cNvPr id="303" name="Google Shape;303;p48"/>
          <p:cNvPicPr preferRelativeResize="0"/>
          <p:nvPr/>
        </p:nvPicPr>
        <p:blipFill>
          <a:blip r:embed="rId4">
            <a:alphaModFix/>
          </a:blip>
          <a:stretch>
            <a:fillRect/>
          </a:stretch>
        </p:blipFill>
        <p:spPr>
          <a:xfrm rot="1283210">
            <a:off x="6306176" y="2249650"/>
            <a:ext cx="933923" cy="719674"/>
          </a:xfrm>
          <a:prstGeom prst="rect">
            <a:avLst/>
          </a:prstGeom>
          <a:noFill/>
          <a:ln>
            <a:noFill/>
          </a:ln>
        </p:spPr>
      </p:pic>
      <p:pic>
        <p:nvPicPr>
          <p:cNvPr id="304" name="Google Shape;304;p48"/>
          <p:cNvPicPr preferRelativeResize="0"/>
          <p:nvPr/>
        </p:nvPicPr>
        <p:blipFill>
          <a:blip r:embed="rId5">
            <a:alphaModFix/>
          </a:blip>
          <a:stretch>
            <a:fillRect/>
          </a:stretch>
        </p:blipFill>
        <p:spPr>
          <a:xfrm>
            <a:off x="5399601" y="578050"/>
            <a:ext cx="3283424" cy="3261050"/>
          </a:xfrm>
          <a:prstGeom prst="rect">
            <a:avLst/>
          </a:prstGeom>
          <a:noFill/>
          <a:ln>
            <a:noFill/>
          </a:ln>
        </p:spPr>
      </p:pic>
    </p:spTree>
    <p:extLst>
      <p:ext uri="{BB962C8B-B14F-4D97-AF65-F5344CB8AC3E}">
        <p14:creationId xmlns:p14="http://schemas.microsoft.com/office/powerpoint/2010/main" val="7580498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4"/>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56" name="Google Shape;256;p4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57" name="Google Shape;257;p44"/>
          <p:cNvSpPr txBox="1">
            <a:spLocks noGrp="1"/>
          </p:cNvSpPr>
          <p:nvPr>
            <p:ph type="body" idx="1"/>
          </p:nvPr>
        </p:nvSpPr>
        <p:spPr>
          <a:xfrm>
            <a:off x="2345825" y="1590725"/>
            <a:ext cx="6373800" cy="2915100"/>
          </a:xfrm>
          <a:prstGeom prst="rect">
            <a:avLst/>
          </a:prstGeom>
          <a:noFill/>
          <a:ln>
            <a:noFill/>
          </a:ln>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GB" dirty="0">
                <a:solidFill>
                  <a:schemeClr val="dk1"/>
                </a:solidFill>
              </a:rPr>
              <a:t>What you have just seen are three of the </a:t>
            </a:r>
            <a:r>
              <a:rPr lang="en-GB" i="1" dirty="0">
                <a:solidFill>
                  <a:schemeClr val="dk1"/>
                </a:solidFill>
              </a:rPr>
              <a:t>most common </a:t>
            </a:r>
            <a:r>
              <a:rPr lang="en-GB" dirty="0">
                <a:solidFill>
                  <a:schemeClr val="dk1"/>
                </a:solidFill>
              </a:rPr>
              <a:t>causes of blindness and vision challenges that people have:</a:t>
            </a:r>
            <a:endParaRPr dirty="0">
              <a:solidFill>
                <a:schemeClr val="dk1"/>
              </a:solidFill>
            </a:endParaRPr>
          </a:p>
          <a:p>
            <a:pPr marL="457200" lvl="0" indent="-346075" algn="l" rtl="0">
              <a:lnSpc>
                <a:spcPct val="115000"/>
              </a:lnSpc>
              <a:spcBef>
                <a:spcPts val="800"/>
              </a:spcBef>
              <a:spcAft>
                <a:spcPts val="0"/>
              </a:spcAft>
              <a:buClr>
                <a:schemeClr val="dk1"/>
              </a:buClr>
              <a:buSzPct val="100000"/>
              <a:buChar char="●"/>
            </a:pPr>
            <a:r>
              <a:rPr lang="en-GB" i="1" dirty="0">
                <a:solidFill>
                  <a:schemeClr val="dk1"/>
                </a:solidFill>
              </a:rPr>
              <a:t>Cataracts</a:t>
            </a:r>
            <a:endParaRPr i="1" dirty="0">
              <a:solidFill>
                <a:schemeClr val="dk1"/>
              </a:solidFill>
            </a:endParaRPr>
          </a:p>
          <a:p>
            <a:pPr indent="-346075">
              <a:lnSpc>
                <a:spcPct val="115000"/>
              </a:lnSpc>
              <a:spcBef>
                <a:spcPts val="0"/>
              </a:spcBef>
              <a:buSzPct val="100000"/>
            </a:pPr>
            <a:r>
              <a:rPr lang="en-GB" i="1" dirty="0">
                <a:solidFill>
                  <a:schemeClr val="dk1"/>
                </a:solidFill>
              </a:rPr>
              <a:t>Diabetes Eye Disease </a:t>
            </a:r>
            <a:endParaRPr i="1" dirty="0">
              <a:solidFill>
                <a:schemeClr val="dk1"/>
              </a:solidFill>
            </a:endParaRPr>
          </a:p>
          <a:p>
            <a:pPr marL="457200" lvl="0" indent="-346075" algn="l" rtl="0">
              <a:lnSpc>
                <a:spcPct val="115000"/>
              </a:lnSpc>
              <a:spcBef>
                <a:spcPts val="0"/>
              </a:spcBef>
              <a:spcAft>
                <a:spcPts val="0"/>
              </a:spcAft>
              <a:buClr>
                <a:schemeClr val="dk1"/>
              </a:buClr>
              <a:buSzPct val="100000"/>
              <a:buChar char="●"/>
            </a:pPr>
            <a:r>
              <a:rPr lang="en-GB" i="1" dirty="0">
                <a:solidFill>
                  <a:schemeClr val="dk1"/>
                </a:solidFill>
              </a:rPr>
              <a:t>Refractive Error</a:t>
            </a:r>
            <a:endParaRPr i="1" dirty="0">
              <a:solidFill>
                <a:schemeClr val="dk1"/>
              </a:solidFill>
            </a:endParaRPr>
          </a:p>
          <a:p>
            <a:pPr marL="110490" lvl="0" indent="0" algn="l" rtl="0">
              <a:lnSpc>
                <a:spcPct val="115000"/>
              </a:lnSpc>
              <a:spcBef>
                <a:spcPts val="800"/>
              </a:spcBef>
              <a:spcAft>
                <a:spcPts val="0"/>
              </a:spcAft>
              <a:buClr>
                <a:schemeClr val="dk1"/>
              </a:buClr>
              <a:buSzPct val="100000"/>
              <a:buNone/>
            </a:pPr>
            <a:r>
              <a:rPr lang="en-GB" dirty="0">
                <a:solidFill>
                  <a:schemeClr val="dk1"/>
                </a:solidFill>
              </a:rPr>
              <a:t>Create a </a:t>
            </a:r>
            <a:r>
              <a:rPr lang="en-GB" b="1" dirty="0">
                <a:solidFill>
                  <a:schemeClr val="dk1"/>
                </a:solidFill>
              </a:rPr>
              <a:t>graphic organiser </a:t>
            </a:r>
            <a:r>
              <a:rPr lang="en-GB" dirty="0">
                <a:solidFill>
                  <a:schemeClr val="dk1"/>
                </a:solidFill>
              </a:rPr>
              <a:t>to record important </a:t>
            </a:r>
            <a:br>
              <a:rPr lang="en-GB" dirty="0">
                <a:solidFill>
                  <a:schemeClr val="dk1"/>
                </a:solidFill>
              </a:rPr>
            </a:br>
            <a:r>
              <a:rPr lang="en-GB" dirty="0">
                <a:solidFill>
                  <a:schemeClr val="dk1"/>
                </a:solidFill>
              </a:rPr>
              <a:t>information about these three main causes.</a:t>
            </a:r>
            <a:endParaRPr sz="1400" dirty="0">
              <a:solidFill>
                <a:schemeClr val="dk1"/>
              </a:solidFill>
            </a:endParaRPr>
          </a:p>
        </p:txBody>
      </p:sp>
      <p:sp>
        <p:nvSpPr>
          <p:cNvPr id="258" name="Google Shape;258;p44"/>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fontScale="90000"/>
          </a:bodyPr>
          <a:lstStyle/>
          <a:p>
            <a:pPr>
              <a:buSzPts val="2400"/>
            </a:pPr>
            <a:endParaRPr lang="en-GB" sz="2400" b="1" dirty="0">
              <a:solidFill>
                <a:srgbClr val="9DBCB4"/>
              </a:solidFill>
            </a:endParaRPr>
          </a:p>
          <a:p>
            <a:pPr>
              <a:buSzPts val="2400"/>
            </a:pPr>
            <a:r>
              <a:rPr lang="en-GB" sz="1100" dirty="0"/>
              <a:t>  </a:t>
            </a:r>
            <a:br>
              <a:rPr lang="en-GB" dirty="0"/>
            </a:br>
            <a:r>
              <a:rPr lang="en-GB" sz="3100" b="1" dirty="0"/>
              <a:t>Causes of Blindness or vision impairment </a:t>
            </a:r>
            <a:endParaRPr sz="3133" dirty="0"/>
          </a:p>
        </p:txBody>
      </p:sp>
      <p:pic>
        <p:nvPicPr>
          <p:cNvPr id="259" name="Google Shape;259;p44"/>
          <p:cNvPicPr preferRelativeResize="0"/>
          <p:nvPr/>
        </p:nvPicPr>
        <p:blipFill>
          <a:blip r:embed="rId4">
            <a:alphaModFix/>
          </a:blip>
          <a:stretch>
            <a:fillRect/>
          </a:stretch>
        </p:blipFill>
        <p:spPr>
          <a:xfrm>
            <a:off x="628650" y="1724575"/>
            <a:ext cx="1428750" cy="14287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63"/>
          <p:cNvSpPr txBox="1">
            <a:spLocks noGrp="1"/>
          </p:cNvSpPr>
          <p:nvPr>
            <p:ph type="body" idx="1"/>
          </p:nvPr>
        </p:nvSpPr>
        <p:spPr>
          <a:xfrm>
            <a:off x="277825" y="126900"/>
            <a:ext cx="8588400" cy="605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1018"/>
              <a:buNone/>
            </a:pPr>
            <a:r>
              <a:rPr lang="en-GB" sz="2165" b="1">
                <a:solidFill>
                  <a:srgbClr val="EE6C3A"/>
                </a:solidFill>
              </a:rPr>
              <a:t>Graphic Organiser: Types of Blindness and Vision Loss</a:t>
            </a:r>
            <a:endParaRPr sz="2165" b="1">
              <a:solidFill>
                <a:srgbClr val="EE6C3A"/>
              </a:solidFill>
            </a:endParaRPr>
          </a:p>
        </p:txBody>
      </p:sp>
      <p:graphicFrame>
        <p:nvGraphicFramePr>
          <p:cNvPr id="407" name="Google Shape;407;p63"/>
          <p:cNvGraphicFramePr/>
          <p:nvPr>
            <p:extLst>
              <p:ext uri="{D42A27DB-BD31-4B8C-83A1-F6EECF244321}">
                <p14:modId xmlns:p14="http://schemas.microsoft.com/office/powerpoint/2010/main" val="918153047"/>
              </p:ext>
            </p:extLst>
          </p:nvPr>
        </p:nvGraphicFramePr>
        <p:xfrm>
          <a:off x="277800" y="1088438"/>
          <a:ext cx="8588375" cy="3523055"/>
        </p:xfrm>
        <a:graphic>
          <a:graphicData uri="http://schemas.openxmlformats.org/drawingml/2006/table">
            <a:tbl>
              <a:tblPr>
                <a:noFill/>
                <a:tableStyleId>{D454C73F-50C9-4C36-87A1-058A1B6AFFE4}</a:tableStyleId>
              </a:tblPr>
              <a:tblGrid>
                <a:gridCol w="1336400">
                  <a:extLst>
                    <a:ext uri="{9D8B030D-6E8A-4147-A177-3AD203B41FA5}">
                      <a16:colId xmlns:a16="http://schemas.microsoft.com/office/drawing/2014/main" val="20000"/>
                    </a:ext>
                  </a:extLst>
                </a:gridCol>
                <a:gridCol w="2586400">
                  <a:extLst>
                    <a:ext uri="{9D8B030D-6E8A-4147-A177-3AD203B41FA5}">
                      <a16:colId xmlns:a16="http://schemas.microsoft.com/office/drawing/2014/main" val="20001"/>
                    </a:ext>
                  </a:extLst>
                </a:gridCol>
                <a:gridCol w="2351350">
                  <a:extLst>
                    <a:ext uri="{9D8B030D-6E8A-4147-A177-3AD203B41FA5}">
                      <a16:colId xmlns:a16="http://schemas.microsoft.com/office/drawing/2014/main" val="20002"/>
                    </a:ext>
                  </a:extLst>
                </a:gridCol>
                <a:gridCol w="2314225">
                  <a:extLst>
                    <a:ext uri="{9D8B030D-6E8A-4147-A177-3AD203B41FA5}">
                      <a16:colId xmlns:a16="http://schemas.microsoft.com/office/drawing/2014/main" val="20003"/>
                    </a:ext>
                  </a:extLst>
                </a:gridCol>
              </a:tblGrid>
              <a:tr h="408475">
                <a:tc>
                  <a:txBody>
                    <a:bodyPr/>
                    <a:lstStyle/>
                    <a:p>
                      <a:pPr marL="0" lvl="0" indent="0" algn="ctr" rtl="0">
                        <a:spcBef>
                          <a:spcPts val="0"/>
                        </a:spcBef>
                        <a:spcAft>
                          <a:spcPts val="0"/>
                        </a:spcAft>
                        <a:buNone/>
                      </a:pPr>
                      <a:r>
                        <a:rPr lang="en-GB" sz="1700" b="1" dirty="0"/>
                        <a:t>Type</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dirty="0"/>
                        <a:t>What does it mean</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dirty="0"/>
                        <a:t>What does it feel like</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dirty="0"/>
                        <a:t>Important fact</a:t>
                      </a:r>
                      <a:endParaRPr sz="1700" b="1" dirty="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extLst>
                  <a:ext uri="{0D108BD9-81ED-4DB2-BD59-A6C34878D82A}">
                    <a16:rowId xmlns:a16="http://schemas.microsoft.com/office/drawing/2014/main" val="10000"/>
                  </a:ext>
                </a:extLst>
              </a:tr>
              <a:tr h="87567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dirty="0"/>
                        <a:t>Cataracts</a:t>
                      </a:r>
                      <a:endParaRPr b="1" dirty="0"/>
                    </a:p>
                    <a:p>
                      <a:pPr marL="0" lvl="0" indent="0" algn="ctr"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10272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dirty="0"/>
                        <a:t>Diabetes Eye Disease</a:t>
                      </a:r>
                      <a:endParaRPr b="1"/>
                    </a:p>
                    <a:p>
                      <a:pPr marL="0" lvl="0" indent="0" algn="l"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10272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dirty="0"/>
                        <a:t>Refractive Error </a:t>
                      </a:r>
                      <a:endParaRPr b="1"/>
                    </a:p>
                    <a:p>
                      <a:pPr marL="0" lvl="0" indent="0" algn="l"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21" name="Google Shape;321;p5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22" name="Google Shape;322;p50"/>
          <p:cNvSpPr txBox="1">
            <a:spLocks noGrp="1"/>
          </p:cNvSpPr>
          <p:nvPr>
            <p:ph type="body" idx="1"/>
          </p:nvPr>
        </p:nvSpPr>
        <p:spPr>
          <a:xfrm>
            <a:off x="508950" y="1301784"/>
            <a:ext cx="8126100" cy="994200"/>
          </a:xfrm>
          <a:prstGeom prst="rect">
            <a:avLst/>
          </a:prstGeom>
          <a:noFill/>
          <a:ln>
            <a:noFill/>
          </a:ln>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GB" dirty="0">
                <a:solidFill>
                  <a:schemeClr val="dk1"/>
                </a:solidFill>
              </a:rPr>
              <a:t>This is blindness which could be treated or prevented. It is also called being </a:t>
            </a:r>
            <a:r>
              <a:rPr lang="en-GB" i="1" dirty="0">
                <a:solidFill>
                  <a:schemeClr val="dk1"/>
                </a:solidFill>
              </a:rPr>
              <a:t>needlessly </a:t>
            </a:r>
            <a:r>
              <a:rPr lang="en-GB" dirty="0">
                <a:solidFill>
                  <a:schemeClr val="dk1"/>
                </a:solidFill>
              </a:rPr>
              <a:t>blind. </a:t>
            </a:r>
            <a:endParaRPr dirty="0">
              <a:solidFill>
                <a:schemeClr val="dk1"/>
              </a:solidFill>
            </a:endParaRPr>
          </a:p>
        </p:txBody>
      </p:sp>
      <p:sp>
        <p:nvSpPr>
          <p:cNvPr id="323" name="Google Shape;323;p50"/>
          <p:cNvSpPr txBox="1">
            <a:spLocks noGrp="1"/>
          </p:cNvSpPr>
          <p:nvPr>
            <p:ph type="title"/>
          </p:nvPr>
        </p:nvSpPr>
        <p:spPr>
          <a:xfrm>
            <a:off x="508950" y="424806"/>
            <a:ext cx="7886700" cy="994200"/>
          </a:xfrm>
          <a:prstGeom prst="rect">
            <a:avLst/>
          </a:prstGeom>
          <a:noFill/>
          <a:ln>
            <a:noFill/>
          </a:ln>
        </p:spPr>
        <p:txBody>
          <a:bodyPr spcFirstLastPara="1" wrap="square" lIns="68575" tIns="34275" rIns="68575" bIns="34275" anchor="ctr" anchorCtr="0">
            <a:normAutofit/>
          </a:bodyPr>
          <a:lstStyle/>
          <a:p>
            <a:pPr>
              <a:buSzPts val="2400"/>
            </a:pPr>
            <a:r>
              <a:rPr lang="en-GB" sz="3100" b="1" dirty="0"/>
              <a:t>Avoidable Blindness</a:t>
            </a:r>
            <a:endParaRPr sz="3100" dirty="0"/>
          </a:p>
        </p:txBody>
      </p:sp>
      <p:sp>
        <p:nvSpPr>
          <p:cNvPr id="324" name="Google Shape;324;p50"/>
          <p:cNvSpPr txBox="1"/>
          <p:nvPr/>
        </p:nvSpPr>
        <p:spPr>
          <a:xfrm>
            <a:off x="508950" y="2014011"/>
            <a:ext cx="7707086" cy="2700966"/>
          </a:xfrm>
          <a:prstGeom prst="rect">
            <a:avLst/>
          </a:prstGeom>
          <a:noFill/>
          <a:ln>
            <a:noFill/>
          </a:ln>
        </p:spPr>
        <p:txBody>
          <a:bodyPr spcFirstLastPara="1" wrap="square" lIns="91425" tIns="91425" rIns="91425" bIns="91425" anchor="t" anchorCtr="0">
            <a:spAutoFit/>
          </a:bodyPr>
          <a:lstStyle/>
          <a:p>
            <a:pPr>
              <a:lnSpc>
                <a:spcPct val="115000"/>
              </a:lnSpc>
              <a:spcBef>
                <a:spcPts val="800"/>
              </a:spcBef>
            </a:pPr>
            <a:r>
              <a:rPr lang="en-GB" sz="1800" dirty="0">
                <a:solidFill>
                  <a:schemeClr val="dk1"/>
                </a:solidFill>
              </a:rPr>
              <a:t>The three causes of blindness we have just looked at can be prevented or treated! But… not everyone has access to the medical treatments that can help. </a:t>
            </a:r>
          </a:p>
          <a:p>
            <a:pPr>
              <a:lnSpc>
                <a:spcPct val="115000"/>
              </a:lnSpc>
              <a:spcBef>
                <a:spcPts val="800"/>
              </a:spcBef>
            </a:pPr>
            <a:r>
              <a:rPr lang="en-NZ" sz="1800" dirty="0">
                <a:solidFill>
                  <a:schemeClr val="dk1"/>
                </a:solidFill>
              </a:rPr>
              <a:t>Along with their partners, The Fred Hollows Foundation NZ works to end avoidable blindness and vision impairment in the Pacific.</a:t>
            </a:r>
          </a:p>
          <a:p>
            <a:pPr>
              <a:lnSpc>
                <a:spcPct val="115000"/>
              </a:lnSpc>
              <a:spcBef>
                <a:spcPts val="800"/>
              </a:spcBef>
            </a:pPr>
            <a:r>
              <a:rPr lang="en-NZ" sz="1800" dirty="0">
                <a:solidFill>
                  <a:schemeClr val="dk1"/>
                </a:solidFill>
              </a:rPr>
              <a:t>Let’s explore some reasons this issue is happening in the first place. </a:t>
            </a:r>
            <a:endParaRPr lang="en-NZ" sz="1800" dirty="0"/>
          </a:p>
          <a:p>
            <a:pPr>
              <a:lnSpc>
                <a:spcPct val="115000"/>
              </a:lnSpc>
              <a:spcBef>
                <a:spcPts val="800"/>
              </a:spcBef>
            </a:pPr>
            <a:endParaRPr sz="1100" dirty="0">
              <a:solidFill>
                <a:schemeClr val="dk1"/>
              </a:solidFill>
            </a:endParaRPr>
          </a:p>
        </p:txBody>
      </p:sp>
    </p:spTree>
    <p:extLst>
      <p:ext uri="{BB962C8B-B14F-4D97-AF65-F5344CB8AC3E}">
        <p14:creationId xmlns:p14="http://schemas.microsoft.com/office/powerpoint/2010/main" val="24395716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63" name="Google Shape;463;p6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64" name="Google Shape;464;p68"/>
          <p:cNvSpPr txBox="1">
            <a:spLocks noGrp="1"/>
          </p:cNvSpPr>
          <p:nvPr>
            <p:ph type="body" idx="1"/>
          </p:nvPr>
        </p:nvSpPr>
        <p:spPr>
          <a:xfrm>
            <a:off x="645998" y="887443"/>
            <a:ext cx="7955400" cy="994200"/>
          </a:xfrm>
          <a:prstGeom prst="rect">
            <a:avLst/>
          </a:prstGeom>
          <a:noFill/>
          <a:ln>
            <a:noFill/>
          </a:ln>
        </p:spPr>
        <p:txBody>
          <a:bodyPr spcFirstLastPara="1" wrap="square" lIns="68575" tIns="34275" rIns="68575" bIns="34275" anchor="t" anchorCtr="0">
            <a:normAutofit/>
          </a:bodyPr>
          <a:lstStyle/>
          <a:p>
            <a:pPr marL="0" lvl="0" indent="0" rtl="0">
              <a:spcBef>
                <a:spcPts val="0"/>
              </a:spcBef>
              <a:spcAft>
                <a:spcPts val="0"/>
              </a:spcAft>
              <a:buClr>
                <a:schemeClr val="dk1"/>
              </a:buClr>
              <a:buSzPts val="2400"/>
              <a:buFont typeface="Calibri"/>
              <a:buNone/>
            </a:pPr>
            <a:r>
              <a:rPr lang="en-GB" sz="2933" b="1" dirty="0">
                <a:solidFill>
                  <a:schemeClr val="dk1"/>
                </a:solidFill>
              </a:rPr>
              <a:t>If some types of blindness can be avoided, why is it still a problem?</a:t>
            </a:r>
            <a:endParaRPr sz="2400" dirty="0">
              <a:solidFill>
                <a:schemeClr val="dk1"/>
              </a:solidFill>
            </a:endParaRPr>
          </a:p>
        </p:txBody>
      </p:sp>
      <p:sp>
        <p:nvSpPr>
          <p:cNvPr id="465" name="Google Shape;465;p68"/>
          <p:cNvSpPr txBox="1">
            <a:spLocks noGrp="1"/>
          </p:cNvSpPr>
          <p:nvPr>
            <p:ph type="title"/>
          </p:nvPr>
        </p:nvSpPr>
        <p:spPr>
          <a:xfrm>
            <a:off x="665226" y="567971"/>
            <a:ext cx="7886700" cy="994200"/>
          </a:xfrm>
          <a:prstGeom prst="rect">
            <a:avLst/>
          </a:prstGeom>
          <a:noFill/>
          <a:ln>
            <a:noFill/>
          </a:ln>
        </p:spPr>
        <p:txBody>
          <a:bodyPr spcFirstLastPara="1" wrap="square" lIns="68575" tIns="34275" rIns="68575" bIns="34275" anchor="ctr" anchorCtr="0">
            <a:normAutofit fontScale="90000"/>
          </a:bodyPr>
          <a:lstStyle/>
          <a:p>
            <a:pPr marL="0" lvl="0" indent="0" rtl="0">
              <a:lnSpc>
                <a:spcPct val="90000"/>
              </a:lnSpc>
              <a:spcBef>
                <a:spcPts val="0"/>
              </a:spcBef>
              <a:spcAft>
                <a:spcPts val="0"/>
              </a:spcAft>
              <a:buClr>
                <a:schemeClr val="dk1"/>
              </a:buClr>
              <a:buSzPct val="100000"/>
              <a:buFont typeface="Calibri"/>
              <a:buNone/>
            </a:pPr>
            <a:r>
              <a:rPr lang="en-GB" sz="2400" b="1" dirty="0">
                <a:solidFill>
                  <a:srgbClr val="9DBCB4"/>
                </a:solidFill>
              </a:rPr>
              <a:t>Activity 5: Causes of Blindness Group Source Analysis</a:t>
            </a:r>
            <a:endParaRPr sz="2400" b="1" dirty="0"/>
          </a:p>
          <a:p>
            <a:pPr marL="0" lvl="0" indent="0" rtl="0">
              <a:lnSpc>
                <a:spcPct val="90000"/>
              </a:lnSpc>
              <a:spcBef>
                <a:spcPts val="0"/>
              </a:spcBef>
              <a:spcAft>
                <a:spcPts val="0"/>
              </a:spcAft>
              <a:buClr>
                <a:schemeClr val="dk1"/>
              </a:buClr>
              <a:buSzPct val="100000"/>
              <a:buFont typeface="Calibri"/>
              <a:buNone/>
            </a:pPr>
            <a:endParaRPr sz="2400" b="1" dirty="0">
              <a:solidFill>
                <a:srgbClr val="9DBCB4"/>
              </a:solidFill>
            </a:endParaRPr>
          </a:p>
          <a:p>
            <a:pPr marL="0" lvl="0" indent="0" rtl="0">
              <a:lnSpc>
                <a:spcPct val="90000"/>
              </a:lnSpc>
              <a:spcBef>
                <a:spcPts val="0"/>
              </a:spcBef>
              <a:spcAft>
                <a:spcPts val="0"/>
              </a:spcAft>
              <a:buClr>
                <a:schemeClr val="dk1"/>
              </a:buClr>
              <a:buSzPct val="218181"/>
              <a:buFont typeface="Calibri"/>
              <a:buNone/>
            </a:pPr>
            <a:r>
              <a:rPr lang="en-GB" sz="1100" dirty="0"/>
              <a:t>  </a:t>
            </a:r>
            <a:br>
              <a:rPr lang="en-GB" dirty="0"/>
            </a:br>
            <a:endParaRPr sz="3133" dirty="0"/>
          </a:p>
        </p:txBody>
      </p:sp>
      <p:pic>
        <p:nvPicPr>
          <p:cNvPr id="466" name="Google Shape;466;p68"/>
          <p:cNvPicPr preferRelativeResize="0"/>
          <p:nvPr/>
        </p:nvPicPr>
        <p:blipFill>
          <a:blip r:embed="rId4">
            <a:alphaModFix/>
          </a:blip>
          <a:stretch>
            <a:fillRect/>
          </a:stretch>
        </p:blipFill>
        <p:spPr>
          <a:xfrm>
            <a:off x="758625" y="1988787"/>
            <a:ext cx="1644700" cy="1165925"/>
          </a:xfrm>
          <a:prstGeom prst="rect">
            <a:avLst/>
          </a:prstGeom>
          <a:noFill/>
          <a:ln>
            <a:noFill/>
          </a:ln>
        </p:spPr>
      </p:pic>
      <p:sp>
        <p:nvSpPr>
          <p:cNvPr id="467" name="Google Shape;467;p68"/>
          <p:cNvSpPr txBox="1"/>
          <p:nvPr/>
        </p:nvSpPr>
        <p:spPr>
          <a:xfrm>
            <a:off x="2395975" y="1988775"/>
            <a:ext cx="6119400" cy="2554515"/>
          </a:xfrm>
          <a:prstGeom prst="rect">
            <a:avLst/>
          </a:prstGeom>
          <a:noFill/>
          <a:ln>
            <a:noFill/>
          </a:ln>
        </p:spPr>
        <p:txBody>
          <a:bodyPr spcFirstLastPara="1" wrap="square" lIns="91425" tIns="91425" rIns="91425" bIns="91425" anchor="t" anchorCtr="0">
            <a:spAutoFit/>
          </a:bodyPr>
          <a:lstStyle/>
          <a:p>
            <a:r>
              <a:rPr lang="en-GB" dirty="0"/>
              <a:t>The issue of avoidable blindness can be a consequence of a bigger problem in place -</a:t>
            </a:r>
            <a:r>
              <a:rPr lang="en-GB" b="1" dirty="0"/>
              <a:t> inequality.</a:t>
            </a:r>
            <a:endParaRPr b="1" dirty="0"/>
          </a:p>
          <a:p>
            <a:pPr marL="0" lvl="0" indent="0" algn="l" rtl="0">
              <a:spcBef>
                <a:spcPts val="0"/>
              </a:spcBef>
              <a:spcAft>
                <a:spcPts val="0"/>
              </a:spcAft>
              <a:buNone/>
            </a:pPr>
            <a:endParaRPr dirty="0"/>
          </a:p>
          <a:p>
            <a:pPr marL="0" lvl="0" indent="0" algn="l" rtl="0">
              <a:spcBef>
                <a:spcPts val="0"/>
              </a:spcBef>
              <a:spcAft>
                <a:spcPts val="0"/>
              </a:spcAft>
              <a:buNone/>
            </a:pPr>
            <a:r>
              <a:rPr lang="en-GB" dirty="0"/>
              <a:t>Fred Hollows first noticed this inequality in some groups who did not have access to basic healthcare (a human right) in the outback of Australia in the 1970s. His travels to Nepal, Africa, and Vietnam showed him that this issue was serious and widespread. Unfortunately, it continues today.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You will investigate different sources to understand the causes.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Get into groups of 4-5 and follow the teacher instructions. </a:t>
            </a:r>
            <a:endParaRPr sz="17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6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74" name="Google Shape;474;p6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75" name="Google Shape;475;p69"/>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Additional Review Activities </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b="1"/>
              <a:t>Student or Teacher Choice</a:t>
            </a:r>
            <a:endParaRPr sz="3133" b="1"/>
          </a:p>
        </p:txBody>
      </p:sp>
      <p:sp>
        <p:nvSpPr>
          <p:cNvPr id="476" name="Google Shape;476;p69"/>
          <p:cNvSpPr txBox="1"/>
          <p:nvPr/>
        </p:nvSpPr>
        <p:spPr>
          <a:xfrm>
            <a:off x="815100" y="1473864"/>
            <a:ext cx="7361400" cy="3186300"/>
          </a:xfrm>
          <a:prstGeom prst="rect">
            <a:avLst/>
          </a:prstGeom>
          <a:noFill/>
          <a:ln>
            <a:noFill/>
          </a:ln>
        </p:spPr>
        <p:txBody>
          <a:bodyPr spcFirstLastPara="1" wrap="square" lIns="91425" tIns="91425" rIns="91425" bIns="91425" anchor="t" anchorCtr="0">
            <a:spAutoFit/>
          </a:bodyPr>
          <a:lstStyle/>
          <a:p>
            <a:pPr marL="457200" lvl="0" indent="-323850" algn="l" rtl="0">
              <a:spcBef>
                <a:spcPts val="0"/>
              </a:spcBef>
              <a:spcAft>
                <a:spcPts val="0"/>
              </a:spcAft>
              <a:buSzPts val="1500"/>
              <a:buAutoNum type="arabicPeriod"/>
            </a:pPr>
            <a:r>
              <a:rPr lang="en-GB" sz="1500" dirty="0"/>
              <a:t>Create a 10 question quiz (with answers) to test the other groups on this </a:t>
            </a:r>
            <a:r>
              <a:rPr lang="en-GB" sz="1500"/>
              <a:t>module’s learning.</a:t>
            </a:r>
            <a:endParaRPr sz="1500" dirty="0"/>
          </a:p>
          <a:p>
            <a:pPr marL="457200" lvl="0" indent="-323850" algn="l" rtl="0">
              <a:spcBef>
                <a:spcPts val="0"/>
              </a:spcBef>
              <a:spcAft>
                <a:spcPts val="0"/>
              </a:spcAft>
              <a:buSzPts val="1500"/>
              <a:buAutoNum type="arabicPeriod"/>
            </a:pPr>
            <a:r>
              <a:rPr lang="en-GB" sz="1500" dirty="0"/>
              <a:t>Reflect and discuss as a class on what you have learned about blindness and vision loss. </a:t>
            </a:r>
            <a:endParaRPr sz="1500" dirty="0"/>
          </a:p>
          <a:p>
            <a:pPr marL="457200" lvl="0" indent="-323850" algn="l" rtl="0">
              <a:spcBef>
                <a:spcPts val="0"/>
              </a:spcBef>
              <a:spcAft>
                <a:spcPts val="0"/>
              </a:spcAft>
              <a:buSzPts val="1500"/>
              <a:buAutoNum type="arabicPeriod"/>
            </a:pPr>
            <a:r>
              <a:rPr lang="en-GB" sz="1500" dirty="0"/>
              <a:t>Write a story from the perspective of someone who has vision loss. </a:t>
            </a:r>
            <a:endParaRPr sz="1500" dirty="0"/>
          </a:p>
          <a:p>
            <a:pPr marL="457200" lvl="0" indent="-323850" algn="l" rtl="0">
              <a:spcBef>
                <a:spcPts val="0"/>
              </a:spcBef>
              <a:spcAft>
                <a:spcPts val="0"/>
              </a:spcAft>
              <a:buSzPts val="1500"/>
              <a:buAutoNum type="arabicPeriod"/>
            </a:pPr>
            <a:r>
              <a:rPr lang="en-GB" sz="1500" dirty="0"/>
              <a:t>Role-play or freeze frame different scenarios in which someone is dealing with vision loss.</a:t>
            </a:r>
            <a:endParaRPr sz="1500" dirty="0"/>
          </a:p>
          <a:p>
            <a:pPr marL="457200" lvl="0" indent="-323850" algn="l" rtl="0">
              <a:spcBef>
                <a:spcPts val="0"/>
              </a:spcBef>
              <a:spcAft>
                <a:spcPts val="0"/>
              </a:spcAft>
              <a:buSzPts val="1500"/>
              <a:buAutoNum type="arabicPeriod"/>
            </a:pPr>
            <a:r>
              <a:rPr lang="en-GB" sz="1500" dirty="0"/>
              <a:t>Design and create an activity to help someone with vision loss cope with everyday life.</a:t>
            </a:r>
            <a:endParaRPr sz="1500" dirty="0"/>
          </a:p>
          <a:p>
            <a:pPr marL="457200" lvl="0" indent="-323850" algn="l" rtl="0">
              <a:spcBef>
                <a:spcPts val="0"/>
              </a:spcBef>
              <a:spcAft>
                <a:spcPts val="0"/>
              </a:spcAft>
              <a:buSzPts val="1500"/>
              <a:buAutoNum type="arabicPeriod"/>
            </a:pPr>
            <a:r>
              <a:rPr lang="en-GB" sz="1500" dirty="0"/>
              <a:t>Create a collage, artwork, or poem about their own personal experience with vision loss.</a:t>
            </a:r>
            <a:endParaRPr sz="1500" dirty="0"/>
          </a:p>
          <a:p>
            <a:pPr marL="457200" lvl="0" indent="-323850" algn="l" rtl="0">
              <a:spcBef>
                <a:spcPts val="0"/>
              </a:spcBef>
              <a:spcAft>
                <a:spcPts val="0"/>
              </a:spcAft>
              <a:buSzPts val="1500"/>
              <a:buAutoNum type="arabicPeriod"/>
            </a:pPr>
            <a:r>
              <a:rPr lang="en-GB" sz="1500" dirty="0"/>
              <a:t>Interview someone with vision loss and write a report on their experience.</a:t>
            </a:r>
            <a:endParaRPr sz="1500" dirty="0"/>
          </a:p>
          <a:p>
            <a:pPr marL="0" lvl="0" indent="0" algn="l" rtl="0">
              <a:spcBef>
                <a:spcPts val="0"/>
              </a:spcBef>
              <a:spcAft>
                <a:spcPts val="0"/>
              </a:spcAft>
              <a:buNone/>
            </a:pPr>
            <a:endParaRPr sz="15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8" name="Google Shape;188;p3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89" name="Google Shape;189;p34"/>
          <p:cNvSpPr txBox="1">
            <a:spLocks noGrp="1"/>
          </p:cNvSpPr>
          <p:nvPr>
            <p:ph type="body" idx="1"/>
          </p:nvPr>
        </p:nvSpPr>
        <p:spPr>
          <a:xfrm>
            <a:off x="2366872" y="1627625"/>
            <a:ext cx="5483466" cy="3151200"/>
          </a:xfrm>
          <a:prstGeom prst="rect">
            <a:avLst/>
          </a:prstGeom>
          <a:noFill/>
          <a:ln>
            <a:noFill/>
          </a:ln>
        </p:spPr>
        <p:txBody>
          <a:bodyPr spcFirstLastPara="1" wrap="square" lIns="68575" tIns="34275" rIns="68575" bIns="34275" anchor="t" anchorCtr="0">
            <a:normAutofit fontScale="85000" lnSpcReduction="20000"/>
          </a:bodyPr>
          <a:lstStyle/>
          <a:p>
            <a:pPr marL="0" lvl="0" indent="0" algn="l" rtl="0">
              <a:lnSpc>
                <a:spcPct val="115000"/>
              </a:lnSpc>
              <a:spcBef>
                <a:spcPts val="800"/>
              </a:spcBef>
              <a:spcAft>
                <a:spcPts val="0"/>
              </a:spcAft>
              <a:buNone/>
            </a:pPr>
            <a:r>
              <a:rPr lang="en-GB" sz="2900" dirty="0">
                <a:solidFill>
                  <a:schemeClr val="dk1"/>
                </a:solidFill>
              </a:rPr>
              <a:t>Today you are going to be working in a marketplace. </a:t>
            </a:r>
            <a:endParaRPr sz="2900" dirty="0">
              <a:solidFill>
                <a:schemeClr val="dk1"/>
              </a:solidFill>
            </a:endParaRPr>
          </a:p>
          <a:p>
            <a:pPr marL="457200" lvl="0" indent="0" algn="l" rtl="0">
              <a:lnSpc>
                <a:spcPct val="115000"/>
              </a:lnSpc>
              <a:spcBef>
                <a:spcPts val="800"/>
              </a:spcBef>
              <a:spcAft>
                <a:spcPts val="0"/>
              </a:spcAft>
              <a:buNone/>
            </a:pPr>
            <a:endParaRPr sz="2900" dirty="0">
              <a:solidFill>
                <a:schemeClr val="dk1"/>
              </a:solidFill>
            </a:endParaRPr>
          </a:p>
          <a:p>
            <a:pPr marL="0" lvl="0" indent="0" algn="l" rtl="0">
              <a:lnSpc>
                <a:spcPct val="115000"/>
              </a:lnSpc>
              <a:spcBef>
                <a:spcPts val="800"/>
              </a:spcBef>
              <a:spcAft>
                <a:spcPts val="0"/>
              </a:spcAft>
              <a:buNone/>
            </a:pPr>
            <a:r>
              <a:rPr lang="en-GB" sz="2900" dirty="0">
                <a:solidFill>
                  <a:schemeClr val="dk1"/>
                </a:solidFill>
              </a:rPr>
              <a:t>Some students will be ‘human beings’ </a:t>
            </a:r>
            <a:r>
              <a:rPr lang="en-GB" sz="2900" b="1" dirty="0">
                <a:solidFill>
                  <a:schemeClr val="dk1"/>
                </a:solidFill>
              </a:rPr>
              <a:t>buying </a:t>
            </a:r>
            <a:r>
              <a:rPr lang="en-GB" sz="2900" dirty="0">
                <a:solidFill>
                  <a:schemeClr val="dk1"/>
                </a:solidFill>
              </a:rPr>
              <a:t>human rights. Some students will be ‘human rights owners’ </a:t>
            </a:r>
            <a:r>
              <a:rPr lang="en-GB" sz="2900" b="1" dirty="0">
                <a:solidFill>
                  <a:schemeClr val="dk1"/>
                </a:solidFill>
              </a:rPr>
              <a:t>selling</a:t>
            </a:r>
            <a:r>
              <a:rPr lang="en-GB" sz="2900" dirty="0">
                <a:solidFill>
                  <a:schemeClr val="dk1"/>
                </a:solidFill>
              </a:rPr>
              <a:t> human rights.  </a:t>
            </a:r>
            <a:endParaRPr sz="2900" dirty="0">
              <a:solidFill>
                <a:schemeClr val="dk1"/>
              </a:solidFill>
            </a:endParaRPr>
          </a:p>
          <a:p>
            <a:pPr marL="457200" lvl="0" indent="0" algn="l" rtl="0">
              <a:lnSpc>
                <a:spcPct val="115000"/>
              </a:lnSpc>
              <a:spcBef>
                <a:spcPts val="800"/>
              </a:spcBef>
              <a:spcAft>
                <a:spcPts val="0"/>
              </a:spcAft>
              <a:buNone/>
            </a:pPr>
            <a:endParaRPr sz="2900" dirty="0">
              <a:solidFill>
                <a:schemeClr val="dk1"/>
              </a:solidFill>
            </a:endParaRPr>
          </a:p>
        </p:txBody>
      </p:sp>
      <p:sp>
        <p:nvSpPr>
          <p:cNvPr id="190" name="Google Shape;190;p34"/>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1:</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022" b="1"/>
              <a:t>Human Rights Marketplace</a:t>
            </a:r>
            <a:endParaRPr sz="3022"/>
          </a:p>
        </p:txBody>
      </p:sp>
      <p:pic>
        <p:nvPicPr>
          <p:cNvPr id="191" name="Google Shape;191;p34"/>
          <p:cNvPicPr preferRelativeResize="0"/>
          <p:nvPr/>
        </p:nvPicPr>
        <p:blipFill>
          <a:blip r:embed="rId4">
            <a:alphaModFix/>
          </a:blip>
          <a:stretch>
            <a:fillRect/>
          </a:stretch>
        </p:blipFill>
        <p:spPr>
          <a:xfrm>
            <a:off x="628650" y="1627625"/>
            <a:ext cx="1428750" cy="1428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8" name="Google Shape;188;p3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89" name="Google Shape;189;p34"/>
          <p:cNvSpPr txBox="1">
            <a:spLocks noGrp="1"/>
          </p:cNvSpPr>
          <p:nvPr>
            <p:ph type="body" idx="1"/>
          </p:nvPr>
        </p:nvSpPr>
        <p:spPr>
          <a:xfrm>
            <a:off x="2185416" y="1581904"/>
            <a:ext cx="6007608" cy="3234929"/>
          </a:xfrm>
          <a:prstGeom prst="rect">
            <a:avLst/>
          </a:prstGeom>
          <a:noFill/>
          <a:ln>
            <a:noFill/>
          </a:ln>
        </p:spPr>
        <p:txBody>
          <a:bodyPr spcFirstLastPara="1" wrap="square" lIns="68575" tIns="34275" rIns="68575" bIns="34275" anchor="t" anchorCtr="0">
            <a:normAutofit fontScale="55000" lnSpcReduction="20000"/>
          </a:bodyPr>
          <a:lstStyle/>
          <a:p>
            <a:pPr marL="342900" marR="0" lvl="0" indent="-342900" algn="l" rtl="0">
              <a:lnSpc>
                <a:spcPct val="120000"/>
              </a:lnSpc>
              <a:spcBef>
                <a:spcPts val="0"/>
              </a:spcBef>
              <a:spcAft>
                <a:spcPts val="0"/>
              </a:spcAft>
              <a:buClr>
                <a:schemeClr val="dk1"/>
              </a:buClr>
              <a:buSzPts val="1500"/>
              <a:buFont typeface="Arial"/>
              <a:buNone/>
            </a:pPr>
            <a:r>
              <a:rPr lang="en-GB" sz="2900" b="1" i="0" u="none" strike="noStrike" cap="none" dirty="0">
                <a:solidFill>
                  <a:schemeClr val="dk1"/>
                </a:solidFill>
                <a:latin typeface="Arial"/>
                <a:ea typeface="Arial"/>
                <a:cs typeface="Arial"/>
                <a:sym typeface="Arial"/>
              </a:rPr>
              <a:t>Browsing (</a:t>
            </a:r>
            <a:r>
              <a:rPr lang="en-GB" sz="2900" b="1" dirty="0">
                <a:solidFill>
                  <a:schemeClr val="dk1"/>
                </a:solidFill>
              </a:rPr>
              <a:t>7 </a:t>
            </a:r>
            <a:r>
              <a:rPr lang="en-GB" sz="2900" b="1" i="0" u="none" strike="noStrike" cap="none" dirty="0">
                <a:solidFill>
                  <a:schemeClr val="dk1"/>
                </a:solidFill>
                <a:latin typeface="Arial"/>
                <a:ea typeface="Arial"/>
                <a:cs typeface="Arial"/>
                <a:sym typeface="Arial"/>
              </a:rPr>
              <a:t>mins)</a:t>
            </a:r>
            <a:endParaRPr lang="en-GB" sz="3200" b="1" dirty="0">
              <a:solidFill>
                <a:schemeClr val="dk1"/>
              </a:solidFill>
            </a:endParaRPr>
          </a:p>
          <a:p>
            <a:pPr marL="342900" marR="0" lvl="0" indent="-177800" algn="l" rtl="0">
              <a:lnSpc>
                <a:spcPct val="120000"/>
              </a:lnSpc>
              <a:spcBef>
                <a:spcPts val="400"/>
              </a:spcBef>
              <a:spcAft>
                <a:spcPts val="0"/>
              </a:spcAft>
              <a:buClr>
                <a:schemeClr val="dk1"/>
              </a:buClr>
              <a:buSzPts val="1400"/>
              <a:buFont typeface="Arial"/>
              <a:buChar char="•"/>
            </a:pPr>
            <a:r>
              <a:rPr lang="en-GB" sz="2900" b="0" i="0" u="none" strike="noStrike" cap="none" dirty="0">
                <a:solidFill>
                  <a:schemeClr val="dk1"/>
                </a:solidFill>
                <a:latin typeface="Arial"/>
                <a:ea typeface="Arial"/>
                <a:cs typeface="Arial"/>
                <a:sym typeface="Arial"/>
              </a:rPr>
              <a:t>Human beings will browse the different market stalls, finding out which human rights are on sale and talking to the human rights owners to find out </a:t>
            </a:r>
            <a:r>
              <a:rPr lang="en-GB" sz="2900" b="1" i="0" u="none" strike="noStrike" cap="none" dirty="0">
                <a:solidFill>
                  <a:schemeClr val="dk1"/>
                </a:solidFill>
                <a:latin typeface="Arial"/>
                <a:ea typeface="Arial"/>
                <a:cs typeface="Arial"/>
                <a:sym typeface="Arial"/>
              </a:rPr>
              <a:t>why they should buy their human rights </a:t>
            </a:r>
            <a:r>
              <a:rPr lang="en-GB" sz="2900" b="0" i="0" u="none" strike="noStrike" cap="none" dirty="0">
                <a:solidFill>
                  <a:schemeClr val="dk1"/>
                </a:solidFill>
                <a:latin typeface="Arial"/>
                <a:ea typeface="Arial"/>
                <a:cs typeface="Arial"/>
                <a:sym typeface="Arial"/>
              </a:rPr>
              <a:t>and their starting price. </a:t>
            </a:r>
            <a:endParaRPr lang="en-GB" sz="1600" dirty="0"/>
          </a:p>
          <a:p>
            <a:pPr marL="342900" marR="0" lvl="0" indent="-342900" algn="l" rtl="0">
              <a:lnSpc>
                <a:spcPct val="120000"/>
              </a:lnSpc>
              <a:spcBef>
                <a:spcPts val="400"/>
              </a:spcBef>
              <a:spcAft>
                <a:spcPts val="0"/>
              </a:spcAft>
              <a:buClr>
                <a:schemeClr val="dk1"/>
              </a:buClr>
              <a:buSzPts val="1500"/>
              <a:buFont typeface="Arial"/>
              <a:buNone/>
            </a:pPr>
            <a:endParaRPr lang="en-GB" sz="3200" b="0" i="0" u="none" strike="noStrike" cap="none" dirty="0">
              <a:solidFill>
                <a:schemeClr val="dk1"/>
              </a:solidFill>
              <a:latin typeface="Arial"/>
              <a:ea typeface="Arial"/>
              <a:cs typeface="Arial"/>
              <a:sym typeface="Arial"/>
            </a:endParaRPr>
          </a:p>
          <a:p>
            <a:pPr marL="342900" marR="0" lvl="0" indent="-342900" algn="l" rtl="0">
              <a:lnSpc>
                <a:spcPct val="120000"/>
              </a:lnSpc>
              <a:spcBef>
                <a:spcPts val="400"/>
              </a:spcBef>
              <a:spcAft>
                <a:spcPts val="0"/>
              </a:spcAft>
              <a:buClr>
                <a:schemeClr val="dk1"/>
              </a:buClr>
              <a:buSzPts val="1500"/>
              <a:buFont typeface="Arial"/>
              <a:buNone/>
            </a:pPr>
            <a:r>
              <a:rPr lang="en-GB" sz="2900" b="1" i="0" u="none" strike="noStrike" cap="none" dirty="0">
                <a:solidFill>
                  <a:schemeClr val="dk1"/>
                </a:solidFill>
                <a:latin typeface="Arial"/>
                <a:ea typeface="Arial"/>
                <a:cs typeface="Arial"/>
                <a:sym typeface="Arial"/>
              </a:rPr>
              <a:t>Choices (</a:t>
            </a:r>
            <a:r>
              <a:rPr lang="en-GB" sz="2900" b="1" dirty="0">
                <a:solidFill>
                  <a:schemeClr val="dk1"/>
                </a:solidFill>
              </a:rPr>
              <a:t>3 </a:t>
            </a:r>
            <a:r>
              <a:rPr lang="en-GB" sz="2900" b="1" i="0" u="none" strike="noStrike" cap="none" dirty="0">
                <a:solidFill>
                  <a:schemeClr val="dk1"/>
                </a:solidFill>
                <a:latin typeface="Arial"/>
                <a:ea typeface="Arial"/>
                <a:cs typeface="Arial"/>
                <a:sym typeface="Arial"/>
              </a:rPr>
              <a:t>mins)</a:t>
            </a:r>
            <a:endParaRPr lang="en-GB" sz="3200" b="1" dirty="0">
              <a:solidFill>
                <a:schemeClr val="dk1"/>
              </a:solidFill>
            </a:endParaRPr>
          </a:p>
          <a:p>
            <a:pPr marL="342900" indent="-177800">
              <a:lnSpc>
                <a:spcPct val="120000"/>
              </a:lnSpc>
              <a:spcBef>
                <a:spcPts val="400"/>
              </a:spcBef>
              <a:buFont typeface="Arial"/>
              <a:buChar char="•"/>
            </a:pPr>
            <a:r>
              <a:rPr lang="en-GB" sz="2900" b="0" i="0" u="none" strike="noStrike" cap="none" dirty="0">
                <a:solidFill>
                  <a:schemeClr val="dk1"/>
                </a:solidFill>
                <a:latin typeface="Arial"/>
                <a:ea typeface="Arial"/>
                <a:cs typeface="Arial"/>
                <a:sym typeface="Arial"/>
              </a:rPr>
              <a:t>Human beings decide which human rights they are going to try and buy and from who.</a:t>
            </a:r>
            <a:endParaRPr lang="en-GB" sz="1600" dirty="0"/>
          </a:p>
          <a:p>
            <a:pPr marL="342900" indent="-177800">
              <a:lnSpc>
                <a:spcPct val="120000"/>
              </a:lnSpc>
              <a:spcBef>
                <a:spcPts val="400"/>
              </a:spcBef>
              <a:buFont typeface="Arial"/>
              <a:buChar char="•"/>
            </a:pPr>
            <a:r>
              <a:rPr lang="en-GB" sz="2900" b="0" i="0" u="none" strike="noStrike" cap="none" dirty="0">
                <a:solidFill>
                  <a:schemeClr val="dk1"/>
                </a:solidFill>
                <a:latin typeface="Arial"/>
                <a:ea typeface="Arial"/>
                <a:cs typeface="Arial"/>
                <a:sym typeface="Arial"/>
              </a:rPr>
              <a:t>Human rights owners prepare to negotiate by thinking about the price of their human rights. </a:t>
            </a:r>
            <a:endParaRPr lang="en-GB" sz="2900" b="0" i="0" u="none" strike="noStrike" cap="none" dirty="0">
              <a:solidFill>
                <a:schemeClr val="dk1"/>
              </a:solidFill>
              <a:latin typeface="Avenir"/>
              <a:ea typeface="Avenir"/>
              <a:cs typeface="Avenir"/>
              <a:sym typeface="Avenir"/>
            </a:endParaRPr>
          </a:p>
        </p:txBody>
      </p:sp>
      <p:sp>
        <p:nvSpPr>
          <p:cNvPr id="190" name="Google Shape;190;p34"/>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1:</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022" b="1"/>
              <a:t>Human Rights Marketplace</a:t>
            </a:r>
            <a:endParaRPr sz="3022"/>
          </a:p>
        </p:txBody>
      </p:sp>
      <p:pic>
        <p:nvPicPr>
          <p:cNvPr id="191" name="Google Shape;191;p34"/>
          <p:cNvPicPr preferRelativeResize="0"/>
          <p:nvPr/>
        </p:nvPicPr>
        <p:blipFill>
          <a:blip r:embed="rId4">
            <a:alphaModFix/>
          </a:blip>
          <a:stretch>
            <a:fillRect/>
          </a:stretch>
        </p:blipFill>
        <p:spPr>
          <a:xfrm>
            <a:off x="628650" y="1627625"/>
            <a:ext cx="1428750" cy="1428750"/>
          </a:xfrm>
          <a:prstGeom prst="rect">
            <a:avLst/>
          </a:prstGeom>
          <a:noFill/>
          <a:ln>
            <a:noFill/>
          </a:ln>
        </p:spPr>
      </p:pic>
    </p:spTree>
    <p:extLst>
      <p:ext uri="{BB962C8B-B14F-4D97-AF65-F5344CB8AC3E}">
        <p14:creationId xmlns:p14="http://schemas.microsoft.com/office/powerpoint/2010/main" val="671953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8" name="Google Shape;188;p3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89" name="Google Shape;189;p34"/>
          <p:cNvSpPr txBox="1">
            <a:spLocks noGrp="1"/>
          </p:cNvSpPr>
          <p:nvPr>
            <p:ph type="body" idx="1"/>
          </p:nvPr>
        </p:nvSpPr>
        <p:spPr>
          <a:xfrm>
            <a:off x="2185416" y="1627624"/>
            <a:ext cx="6007608" cy="3234929"/>
          </a:xfrm>
          <a:prstGeom prst="rect">
            <a:avLst/>
          </a:prstGeom>
          <a:noFill/>
          <a:ln>
            <a:noFill/>
          </a:ln>
        </p:spPr>
        <p:txBody>
          <a:bodyPr spcFirstLastPara="1" wrap="square" lIns="68575" tIns="34275" rIns="68575" bIns="34275" anchor="t" anchorCtr="0">
            <a:normAutofit/>
          </a:bodyPr>
          <a:lstStyle/>
          <a:p>
            <a:pPr marL="342900" marR="0" lvl="0" indent="-342900" algn="l" rtl="0">
              <a:lnSpc>
                <a:spcPct val="100000"/>
              </a:lnSpc>
              <a:spcBef>
                <a:spcPts val="0"/>
              </a:spcBef>
              <a:spcAft>
                <a:spcPts val="0"/>
              </a:spcAft>
              <a:buClr>
                <a:schemeClr val="dk1"/>
              </a:buClr>
              <a:buSzPts val="1500"/>
              <a:buFont typeface="Lato Light"/>
              <a:buNone/>
            </a:pPr>
            <a:r>
              <a:rPr lang="en-GB" sz="1600" b="1" i="0" u="none" strike="noStrike" cap="none" dirty="0">
                <a:solidFill>
                  <a:schemeClr val="dk1"/>
                </a:solidFill>
                <a:latin typeface="Arial"/>
                <a:ea typeface="Arial"/>
                <a:cs typeface="Arial"/>
                <a:sym typeface="Arial"/>
              </a:rPr>
              <a:t>Trading (5 mins)</a:t>
            </a:r>
            <a:endParaRPr lang="en-GB" sz="1600" b="1" dirty="0">
              <a:solidFill>
                <a:schemeClr val="dk1"/>
              </a:solidFill>
            </a:endParaRPr>
          </a:p>
          <a:p>
            <a:pPr marL="800100" lvl="1" indent="-336550">
              <a:lnSpc>
                <a:spcPct val="100000"/>
              </a:lnSpc>
              <a:spcBef>
                <a:spcPts val="400"/>
              </a:spcBef>
              <a:buSzPts val="1500"/>
              <a:buFont typeface="Arial"/>
              <a:buChar char="•"/>
            </a:pPr>
            <a:r>
              <a:rPr lang="en-GB" sz="1600" b="0" i="0" u="none" strike="noStrike" cap="none" dirty="0">
                <a:solidFill>
                  <a:schemeClr val="dk1"/>
                </a:solidFill>
                <a:latin typeface="Arial"/>
                <a:ea typeface="Arial"/>
                <a:cs typeface="Arial"/>
                <a:sym typeface="Arial"/>
              </a:rPr>
              <a:t>Human beings quickly choose which human rights they will buy, and agree the price with the human rights owner.</a:t>
            </a:r>
            <a:endParaRPr lang="en-GB" sz="1600" b="0" i="0" u="none" strike="noStrike" cap="none" dirty="0">
              <a:solidFill>
                <a:srgbClr val="666666"/>
              </a:solidFill>
              <a:latin typeface="Lato Light"/>
              <a:ea typeface="Lato Light"/>
              <a:cs typeface="Lato Light"/>
              <a:sym typeface="Lato Light"/>
            </a:endParaRPr>
          </a:p>
          <a:p>
            <a:pPr marL="800100" lvl="1" indent="-336550">
              <a:lnSpc>
                <a:spcPct val="100000"/>
              </a:lnSpc>
              <a:spcBef>
                <a:spcPts val="400"/>
              </a:spcBef>
              <a:buSzPts val="1500"/>
              <a:buFont typeface="Arial"/>
              <a:buChar char="•"/>
            </a:pPr>
            <a:r>
              <a:rPr lang="en-GB" sz="1600" b="0" i="0" u="none" strike="noStrike" cap="none" dirty="0">
                <a:solidFill>
                  <a:schemeClr val="dk1"/>
                </a:solidFill>
                <a:latin typeface="Arial"/>
                <a:ea typeface="Arial"/>
                <a:cs typeface="Arial"/>
                <a:sym typeface="Arial"/>
              </a:rPr>
              <a:t>Close the deal when you shake hands. </a:t>
            </a:r>
            <a:endParaRPr lang="en-GB" sz="1600" b="0" i="0" u="none" strike="noStrike" cap="none" dirty="0">
              <a:solidFill>
                <a:srgbClr val="666666"/>
              </a:solidFill>
              <a:latin typeface="Lato Light"/>
              <a:ea typeface="Lato Light"/>
              <a:cs typeface="Lato Light"/>
              <a:sym typeface="Lato Light"/>
            </a:endParaRPr>
          </a:p>
          <a:p>
            <a:pPr marL="800100" lvl="1" indent="-336550">
              <a:lnSpc>
                <a:spcPct val="100000"/>
              </a:lnSpc>
              <a:spcBef>
                <a:spcPts val="400"/>
              </a:spcBef>
              <a:buSzPts val="1500"/>
              <a:buFont typeface="Arial"/>
              <a:buChar char="•"/>
            </a:pPr>
            <a:r>
              <a:rPr lang="en-GB" sz="1600" dirty="0">
                <a:solidFill>
                  <a:schemeClr val="dk1"/>
                </a:solidFill>
              </a:rPr>
              <a:t>Human beings r</a:t>
            </a:r>
            <a:r>
              <a:rPr lang="en-GB" sz="1600" b="0" i="0" u="none" strike="noStrike" cap="none" dirty="0">
                <a:solidFill>
                  <a:schemeClr val="dk1"/>
                </a:solidFill>
                <a:latin typeface="Arial"/>
                <a:ea typeface="Arial"/>
                <a:cs typeface="Arial"/>
                <a:sym typeface="Arial"/>
              </a:rPr>
              <a:t>ecord your purchases and human ri</a:t>
            </a:r>
            <a:r>
              <a:rPr lang="en-GB" sz="1600" dirty="0">
                <a:solidFill>
                  <a:schemeClr val="dk1"/>
                </a:solidFill>
              </a:rPr>
              <a:t>ghts owners record your </a:t>
            </a:r>
            <a:r>
              <a:rPr lang="en-GB" sz="1600" b="0" i="0" u="none" strike="noStrike" cap="none" dirty="0">
                <a:solidFill>
                  <a:schemeClr val="dk1"/>
                </a:solidFill>
                <a:latin typeface="Arial"/>
                <a:ea typeface="Arial"/>
                <a:cs typeface="Arial"/>
                <a:sym typeface="Arial"/>
              </a:rPr>
              <a:t>sales</a:t>
            </a:r>
            <a:r>
              <a:rPr lang="en-GB" sz="1600" dirty="0">
                <a:solidFill>
                  <a:schemeClr val="dk1"/>
                </a:solidFill>
              </a:rPr>
              <a:t>. </a:t>
            </a:r>
            <a:endParaRPr lang="en-GB" sz="1600" b="1" i="0" u="none" strike="noStrike" cap="none" dirty="0">
              <a:solidFill>
                <a:schemeClr val="dk1"/>
              </a:solidFill>
              <a:latin typeface="Arial"/>
              <a:ea typeface="Arial"/>
              <a:cs typeface="Arial"/>
              <a:sym typeface="Arial"/>
            </a:endParaRPr>
          </a:p>
        </p:txBody>
      </p:sp>
      <p:sp>
        <p:nvSpPr>
          <p:cNvPr id="190" name="Google Shape;190;p34"/>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1:</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022" b="1"/>
              <a:t>Human Rights Marketplace</a:t>
            </a:r>
            <a:endParaRPr sz="3022"/>
          </a:p>
        </p:txBody>
      </p:sp>
      <p:pic>
        <p:nvPicPr>
          <p:cNvPr id="191" name="Google Shape;191;p34"/>
          <p:cNvPicPr preferRelativeResize="0"/>
          <p:nvPr/>
        </p:nvPicPr>
        <p:blipFill>
          <a:blip r:embed="rId4">
            <a:alphaModFix/>
          </a:blip>
          <a:stretch>
            <a:fillRect/>
          </a:stretch>
        </p:blipFill>
        <p:spPr>
          <a:xfrm>
            <a:off x="628650" y="1627625"/>
            <a:ext cx="1428750" cy="1428750"/>
          </a:xfrm>
          <a:prstGeom prst="rect">
            <a:avLst/>
          </a:prstGeom>
          <a:noFill/>
          <a:ln>
            <a:noFill/>
          </a:ln>
        </p:spPr>
      </p:pic>
    </p:spTree>
    <p:extLst>
      <p:ext uri="{BB962C8B-B14F-4D97-AF65-F5344CB8AC3E}">
        <p14:creationId xmlns:p14="http://schemas.microsoft.com/office/powerpoint/2010/main" val="1350214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3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11" name="Google Shape;211;p37"/>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1 Reflection:</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022" b="1"/>
              <a:t>Human Rights Marketplace</a:t>
            </a:r>
            <a:endParaRPr sz="3022"/>
          </a:p>
        </p:txBody>
      </p:sp>
      <p:graphicFrame>
        <p:nvGraphicFramePr>
          <p:cNvPr id="212" name="Google Shape;212;p37"/>
          <p:cNvGraphicFramePr/>
          <p:nvPr/>
        </p:nvGraphicFramePr>
        <p:xfrm>
          <a:off x="718700" y="1638150"/>
          <a:ext cx="7784600" cy="2802535"/>
        </p:xfrm>
        <a:graphic>
          <a:graphicData uri="http://schemas.openxmlformats.org/drawingml/2006/table">
            <a:tbl>
              <a:tblPr>
                <a:noFill/>
                <a:tableStyleId>{D454C73F-50C9-4C36-87A1-058A1B6AFFE4}</a:tableStyleId>
              </a:tblPr>
              <a:tblGrid>
                <a:gridCol w="3853300">
                  <a:extLst>
                    <a:ext uri="{9D8B030D-6E8A-4147-A177-3AD203B41FA5}">
                      <a16:colId xmlns:a16="http://schemas.microsoft.com/office/drawing/2014/main" val="20000"/>
                    </a:ext>
                  </a:extLst>
                </a:gridCol>
                <a:gridCol w="3931300">
                  <a:extLst>
                    <a:ext uri="{9D8B030D-6E8A-4147-A177-3AD203B41FA5}">
                      <a16:colId xmlns:a16="http://schemas.microsoft.com/office/drawing/2014/main" val="20001"/>
                    </a:ext>
                  </a:extLst>
                </a:gridCol>
              </a:tblGrid>
              <a:tr h="425125">
                <a:tc>
                  <a:txBody>
                    <a:bodyPr/>
                    <a:lstStyle/>
                    <a:p>
                      <a:pPr marL="0" lvl="0" indent="0" algn="ctr" rtl="0">
                        <a:spcBef>
                          <a:spcPts val="0"/>
                        </a:spcBef>
                        <a:spcAft>
                          <a:spcPts val="0"/>
                        </a:spcAft>
                        <a:buNone/>
                      </a:pPr>
                      <a:r>
                        <a:rPr lang="en-GB" b="1"/>
                        <a:t>Human Beings</a:t>
                      </a: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b="1"/>
                        <a:t>Human Rights Owners</a:t>
                      </a: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extLst>
                  <a:ext uri="{0D108BD9-81ED-4DB2-BD59-A6C34878D82A}">
                    <a16:rowId xmlns:a16="http://schemas.microsoft.com/office/drawing/2014/main" val="10000"/>
                  </a:ext>
                </a:extLst>
              </a:tr>
              <a:tr h="2027700">
                <a:tc>
                  <a:txBody>
                    <a:bodyPr/>
                    <a:lstStyle/>
                    <a:p>
                      <a:pPr marL="0" lvl="0" indent="0" algn="l" rtl="0">
                        <a:spcBef>
                          <a:spcPts val="0"/>
                        </a:spcBef>
                        <a:spcAft>
                          <a:spcPts val="0"/>
                        </a:spcAft>
                        <a:buNone/>
                      </a:pPr>
                      <a:r>
                        <a:rPr lang="en-GB" sz="1600"/>
                        <a:t>Did you find it easy/hard to choose which human rights to buy?</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GB" sz="1600"/>
                        <a:t>Which human rights did you buy? Why?</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GB" sz="1600"/>
                        <a:t>Which ones did you not think were important? What would be the impact of not having these rights?</a:t>
                      </a:r>
                      <a:endParaRPr sz="1600"/>
                    </a:p>
                    <a:p>
                      <a:pPr marL="0" lvl="0" indent="0" algn="l" rtl="0">
                        <a:spcBef>
                          <a:spcPts val="0"/>
                        </a:spcBef>
                        <a:spcAft>
                          <a:spcPts val="0"/>
                        </a:spcAft>
                        <a:buNone/>
                      </a:pPr>
                      <a:endParaRPr sz="160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GB" sz="1600"/>
                        <a:t>Which human rights did you choose to sell and why?</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GB" sz="1600"/>
                        <a:t>Which was most popular? Least popular? </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GB" sz="1600"/>
                        <a:t>Who made the highest number of sales? </a:t>
                      </a:r>
                      <a:endParaRPr sz="1600"/>
                    </a:p>
                    <a:p>
                      <a:pPr marL="0" lvl="0" indent="0" algn="l" rtl="0">
                        <a:spcBef>
                          <a:spcPts val="0"/>
                        </a:spcBef>
                        <a:spcAft>
                          <a:spcPts val="0"/>
                        </a:spcAft>
                        <a:buNone/>
                      </a:pPr>
                      <a:endParaRPr sz="1600"/>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19" name="Google Shape;219;p3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20" name="Google Shape;220;p38"/>
          <p:cNvSpPr txBox="1">
            <a:spLocks noGrp="1"/>
          </p:cNvSpPr>
          <p:nvPr>
            <p:ph type="body" idx="1"/>
          </p:nvPr>
        </p:nvSpPr>
        <p:spPr>
          <a:xfrm>
            <a:off x="714888" y="1439054"/>
            <a:ext cx="7725000" cy="3151200"/>
          </a:xfrm>
          <a:prstGeom prst="rect">
            <a:avLst/>
          </a:prstGeom>
          <a:noFill/>
          <a:ln>
            <a:noFill/>
          </a:ln>
        </p:spPr>
        <p:txBody>
          <a:bodyPr spcFirstLastPara="1" wrap="square" lIns="68575" tIns="34275" rIns="68575" bIns="34275" anchor="t" anchorCtr="0">
            <a:normAutofit fontScale="70000" lnSpcReduction="20000"/>
          </a:bodyPr>
          <a:lstStyle/>
          <a:p>
            <a:pPr marL="0" lvl="0" indent="0" algn="l" rtl="0">
              <a:lnSpc>
                <a:spcPct val="115000"/>
              </a:lnSpc>
              <a:spcBef>
                <a:spcPts val="800"/>
              </a:spcBef>
              <a:spcAft>
                <a:spcPts val="0"/>
              </a:spcAft>
              <a:buNone/>
            </a:pPr>
            <a:r>
              <a:rPr lang="en-GB" sz="2900" dirty="0">
                <a:solidFill>
                  <a:schemeClr val="dk1"/>
                </a:solidFill>
              </a:rPr>
              <a:t>In reality, you don’t ever have to choose your human rights. </a:t>
            </a:r>
            <a:br>
              <a:rPr lang="en-GB" sz="2900" dirty="0">
                <a:solidFill>
                  <a:schemeClr val="dk1"/>
                </a:solidFill>
              </a:rPr>
            </a:br>
            <a:endParaRPr lang="en-GB" sz="2900" dirty="0">
              <a:solidFill>
                <a:schemeClr val="dk1"/>
              </a:solidFill>
            </a:endParaRPr>
          </a:p>
          <a:p>
            <a:pPr marL="0" lvl="0" indent="0" algn="l" rtl="0">
              <a:lnSpc>
                <a:spcPct val="115000"/>
              </a:lnSpc>
              <a:spcBef>
                <a:spcPts val="800"/>
              </a:spcBef>
              <a:spcAft>
                <a:spcPts val="0"/>
              </a:spcAft>
              <a:buNone/>
            </a:pPr>
            <a:r>
              <a:rPr lang="en-GB" sz="2900" dirty="0">
                <a:solidFill>
                  <a:schemeClr val="dk1"/>
                </a:solidFill>
              </a:rPr>
              <a:t>Human rights belong to </a:t>
            </a:r>
            <a:r>
              <a:rPr lang="en-GB" sz="2900" b="1" dirty="0">
                <a:solidFill>
                  <a:schemeClr val="dk1"/>
                </a:solidFill>
              </a:rPr>
              <a:t>everyone</a:t>
            </a:r>
            <a:r>
              <a:rPr lang="en-GB" sz="2900" dirty="0">
                <a:solidFill>
                  <a:schemeClr val="dk1"/>
                </a:solidFill>
              </a:rPr>
              <a:t> from the moment you are born. Human rights should never be taken away from you.  </a:t>
            </a:r>
            <a:endParaRPr sz="2900" dirty="0">
              <a:solidFill>
                <a:schemeClr val="dk1"/>
              </a:solidFill>
            </a:endParaRPr>
          </a:p>
          <a:p>
            <a:pPr marL="0" lvl="0" indent="0" algn="l" rtl="0">
              <a:lnSpc>
                <a:spcPct val="115000"/>
              </a:lnSpc>
              <a:spcBef>
                <a:spcPts val="800"/>
              </a:spcBef>
              <a:spcAft>
                <a:spcPts val="0"/>
              </a:spcAft>
              <a:buNone/>
            </a:pPr>
            <a:endParaRPr sz="2900" dirty="0">
              <a:solidFill>
                <a:schemeClr val="dk1"/>
              </a:solidFill>
            </a:endParaRPr>
          </a:p>
          <a:p>
            <a:pPr marL="0" lvl="0" indent="0" algn="l" rtl="0">
              <a:lnSpc>
                <a:spcPct val="115000"/>
              </a:lnSpc>
              <a:spcBef>
                <a:spcPts val="800"/>
              </a:spcBef>
              <a:spcAft>
                <a:spcPts val="0"/>
              </a:spcAft>
              <a:buNone/>
            </a:pPr>
            <a:r>
              <a:rPr lang="en-GB" sz="2900" dirty="0">
                <a:solidFill>
                  <a:schemeClr val="dk1"/>
                </a:solidFill>
              </a:rPr>
              <a:t>One basic human right is access to healthcare. There are people all around the world who have limited access to this very important human right, and it affects their daily lives. This is what we are going to explore in more depth over the coming lessons.  </a:t>
            </a:r>
            <a:endParaRPr sz="2900" dirty="0">
              <a:solidFill>
                <a:schemeClr val="dk1"/>
              </a:solidFill>
            </a:endParaRPr>
          </a:p>
        </p:txBody>
      </p:sp>
      <p:sp>
        <p:nvSpPr>
          <p:cNvPr id="221" name="Google Shape;221;p38"/>
          <p:cNvSpPr txBox="1">
            <a:spLocks noGrp="1"/>
          </p:cNvSpPr>
          <p:nvPr>
            <p:ph type="title"/>
          </p:nvPr>
        </p:nvSpPr>
        <p:spPr>
          <a:xfrm>
            <a:off x="476250" y="424800"/>
            <a:ext cx="82071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2400"/>
              <a:buFont typeface="Calibri"/>
              <a:buNone/>
            </a:pPr>
            <a:r>
              <a:rPr lang="en-GB" sz="1100"/>
              <a:t>  </a:t>
            </a:r>
            <a:br>
              <a:rPr lang="en-GB"/>
            </a:br>
            <a:r>
              <a:rPr lang="en-GB" sz="3022" b="1" u="sng"/>
              <a:t>All</a:t>
            </a:r>
            <a:r>
              <a:rPr lang="en-GB" sz="3022" b="1"/>
              <a:t> human rights are </a:t>
            </a:r>
            <a:r>
              <a:rPr lang="en-GB" sz="3022" b="1" u="sng"/>
              <a:t>yours</a:t>
            </a:r>
            <a:r>
              <a:rPr lang="en-GB" sz="3022" b="1"/>
              <a:t>. </a:t>
            </a:r>
            <a:endParaRPr sz="3022"/>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39"/>
          <p:cNvPicPr preferRelativeResize="0"/>
          <p:nvPr/>
        </p:nvPicPr>
        <p:blipFill rotWithShape="1">
          <a:blip r:embed="rId3">
            <a:alphaModFix/>
          </a:blip>
          <a:srcRect l="28371" t="30933" r="30083" b="16584"/>
          <a:stretch/>
        </p:blipFill>
        <p:spPr>
          <a:xfrm>
            <a:off x="1256213" y="215538"/>
            <a:ext cx="6631574" cy="471242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1256</TotalTime>
  <Words>3393</Words>
  <Application>Microsoft Office PowerPoint</Application>
  <PresentationFormat>On-screen Show (16:9)</PresentationFormat>
  <Paragraphs>323</Paragraphs>
  <Slides>35</Slides>
  <Notes>35</Notes>
  <HiddenSlides>0</HiddenSlides>
  <MMClips>1</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Simple Light</vt:lpstr>
      <vt:lpstr>Marina</vt:lpstr>
      <vt:lpstr>PowerPoint Presentation</vt:lpstr>
      <vt:lpstr>Starter    Think, Pair, Share!</vt:lpstr>
      <vt:lpstr>Introduction to Human Rights:    What do we need to live?</vt:lpstr>
      <vt:lpstr>Activity 1:    Human Rights Marketplace</vt:lpstr>
      <vt:lpstr>Activity 1:    Human Rights Marketplace</vt:lpstr>
      <vt:lpstr>Activity 1:    Human Rights Marketplace</vt:lpstr>
      <vt:lpstr>Activity 1 Reflection:    Human Rights Marketplace</vt:lpstr>
      <vt:lpstr>   All human rights are yours. </vt:lpstr>
      <vt:lpstr>PowerPoint Presentation</vt:lpstr>
      <vt:lpstr>PowerPoint Presentation</vt:lpstr>
      <vt:lpstr>Class Discussion    What is Blindness? </vt:lpstr>
      <vt:lpstr>Activity 1    What might vision loss feel like?</vt:lpstr>
      <vt:lpstr>Activity 1: Reflection    What might vision loss feel like?</vt:lpstr>
      <vt:lpstr>Activity 2: Primary Source Quotes    What’s going on here…. Take a close look!</vt:lpstr>
      <vt:lpstr>PowerPoint Presentation</vt:lpstr>
      <vt:lpstr>PowerPoint Presentation</vt:lpstr>
      <vt:lpstr>PowerPoint Presentation</vt:lpstr>
      <vt:lpstr>PowerPoint Presentation</vt:lpstr>
      <vt:lpstr>PowerPoint Presentation</vt:lpstr>
      <vt:lpstr>Definitions    What is Blindness? </vt:lpstr>
      <vt:lpstr>Definitions    What is Vision Impairment? </vt:lpstr>
      <vt:lpstr>Activity 3: Viewing    What’s an eye? How does it work? </vt:lpstr>
      <vt:lpstr>    Causes of Blindness </vt:lpstr>
      <vt:lpstr>PowerPoint Presentation</vt:lpstr>
      <vt:lpstr>PowerPoint Presentation</vt:lpstr>
      <vt:lpstr>PowerPoint Presentation</vt:lpstr>
      <vt:lpstr>  Cataracts </vt:lpstr>
      <vt:lpstr>   Diabetes Eye Disease </vt:lpstr>
      <vt:lpstr>PowerPoint Presentation</vt:lpstr>
      <vt:lpstr>   Refractive Error</vt:lpstr>
      <vt:lpstr>    Causes of Blindness or vision impairment </vt:lpstr>
      <vt:lpstr>PowerPoint Presentation</vt:lpstr>
      <vt:lpstr>Avoidable Blindness</vt:lpstr>
      <vt:lpstr>Activity 5: Causes of Blindness Group Source Analysis     </vt:lpstr>
      <vt:lpstr>Additional Review Activities     Student or Teacher Choice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Moore</dc:creator>
  <cp:lastModifiedBy>Sam Murray</cp:lastModifiedBy>
  <cp:revision>22</cp:revision>
  <dcterms:modified xsi:type="dcterms:W3CDTF">2023-08-28T23:24:43Z</dcterms:modified>
</cp:coreProperties>
</file>